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5" r:id="rId6"/>
    <p:sldId id="260" r:id="rId7"/>
    <p:sldId id="261" r:id="rId8"/>
    <p:sldId id="262" r:id="rId9"/>
    <p:sldId id="263" r:id="rId10"/>
    <p:sldId id="266" r:id="rId11"/>
    <p:sldId id="264" r:id="rId12"/>
    <p:sldId id="267" r:id="rId13"/>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9" d="100"/>
          <a:sy n="49" d="100"/>
        </p:scale>
        <p:origin x="-219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8" name="Titel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de-DE" smtClean="0"/>
              <a:t>Titelmasterformat durch Klicken bearbeiten</a:t>
            </a:r>
            <a:endParaRPr kumimoji="0" lang="en-US"/>
          </a:p>
        </p:txBody>
      </p:sp>
      <p:sp>
        <p:nvSpPr>
          <p:cNvPr id="28" name="Datumsplatzhalter 27"/>
          <p:cNvSpPr>
            <a:spLocks noGrp="1"/>
          </p:cNvSpPr>
          <p:nvPr>
            <p:ph type="dt" sz="half" idx="10"/>
          </p:nvPr>
        </p:nvSpPr>
        <p:spPr/>
        <p:txBody>
          <a:bodyPr/>
          <a:lstStyle/>
          <a:p>
            <a:fld id="{A7FD7FD4-F847-48B4-9905-9EA78FBB8441}" type="datetimeFigureOut">
              <a:rPr lang="de-AT" smtClean="0"/>
              <a:t>19.03.18</a:t>
            </a:fld>
            <a:endParaRPr lang="de-AT"/>
          </a:p>
        </p:txBody>
      </p:sp>
      <p:sp>
        <p:nvSpPr>
          <p:cNvPr id="17" name="Fußzeilenplatzhalter 16"/>
          <p:cNvSpPr>
            <a:spLocks noGrp="1"/>
          </p:cNvSpPr>
          <p:nvPr>
            <p:ph type="ftr" sz="quarter" idx="11"/>
          </p:nvPr>
        </p:nvSpPr>
        <p:spPr/>
        <p:txBody>
          <a:bodyPr/>
          <a:lstStyle/>
          <a:p>
            <a:endParaRPr lang="de-AT"/>
          </a:p>
        </p:txBody>
      </p:sp>
      <p:sp>
        <p:nvSpPr>
          <p:cNvPr id="29" name="Foliennummernplatzhalter 28"/>
          <p:cNvSpPr>
            <a:spLocks noGrp="1"/>
          </p:cNvSpPr>
          <p:nvPr>
            <p:ph type="sldNum" sz="quarter" idx="12"/>
          </p:nvPr>
        </p:nvSpPr>
        <p:spPr/>
        <p:txBody>
          <a:bodyPr/>
          <a:lstStyle/>
          <a:p>
            <a:fld id="{659F482E-6E3D-45BD-A11D-6A4249845938}" type="slidenum">
              <a:rPr lang="de-AT" smtClean="0"/>
              <a:t>‹Nr.›</a:t>
            </a:fld>
            <a:endParaRPr lang="de-AT"/>
          </a:p>
        </p:txBody>
      </p:sp>
      <p:sp>
        <p:nvSpPr>
          <p:cNvPr id="9" name="Untertitel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7FD7FD4-F847-48B4-9905-9EA78FBB8441}" type="datetimeFigureOut">
              <a:rPr lang="de-AT" smtClean="0"/>
              <a:t>19.03.18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7FD7FD4-F847-48B4-9905-9EA78FBB8441}" type="datetimeFigureOut">
              <a:rPr lang="de-AT" smtClean="0"/>
              <a:t>19.03.18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A7FD7FD4-F847-48B4-9905-9EA78FBB8441}" type="datetimeFigureOut">
              <a:rPr lang="de-AT" smtClean="0"/>
              <a:t>19.03.18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p>
            <a:fld id="{A7FD7FD4-F847-48B4-9905-9EA78FBB8441}" type="datetimeFigureOut">
              <a:rPr lang="de-AT" smtClean="0"/>
              <a:t>19.03.18</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a:xfrm>
            <a:off x="7924800" y="6416675"/>
            <a:ext cx="762000" cy="365125"/>
          </a:xfrm>
        </p:spPr>
        <p:txBody>
          <a:bodyPr/>
          <a:lstStyle/>
          <a:p>
            <a:fld id="{659F482E-6E3D-45BD-A11D-6A4249845938}" type="slidenum">
              <a:rPr lang="de-AT" smtClean="0"/>
              <a:t>‹Nr.›</a:t>
            </a:fld>
            <a:endParaRPr lang="de-A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A7FD7FD4-F847-48B4-9905-9EA78FBB8441}" type="datetimeFigureOut">
              <a:rPr lang="de-AT" smtClean="0"/>
              <a:t>19.03.18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A7FD7FD4-F847-48B4-9905-9EA78FBB8441}" type="datetimeFigureOut">
              <a:rPr lang="de-AT" smtClean="0"/>
              <a:t>19.03.18</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A7FD7FD4-F847-48B4-9905-9EA78FBB8441}" type="datetimeFigureOut">
              <a:rPr lang="de-AT" smtClean="0"/>
              <a:t>19.03.18</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FD7FD4-F847-48B4-9905-9EA78FBB8441}" type="datetimeFigureOut">
              <a:rPr lang="de-AT" smtClean="0"/>
              <a:t>19.03.18</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A7FD7FD4-F847-48B4-9905-9EA78FBB8441}" type="datetimeFigureOut">
              <a:rPr lang="de-AT" smtClean="0"/>
              <a:t>19.03.18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de-DE" smtClean="0">
                <a:solidFill>
                  <a:schemeClr val="lt1"/>
                </a:solidFill>
                <a:latin typeface="+mn-lt"/>
                <a:ea typeface="+mn-ea"/>
                <a:cs typeface="+mn-cs"/>
              </a:rPr>
              <a:t>Bild durch Klicken auf Symbol hinzufügen</a:t>
            </a:r>
            <a:endParaRPr kumimoji="0" lang="en-US" dirty="0">
              <a:solidFill>
                <a:schemeClr val="lt1"/>
              </a:solidFill>
              <a:latin typeface="+mn-lt"/>
              <a:ea typeface="+mn-ea"/>
              <a:cs typeface="+mn-cs"/>
            </a:endParaRPr>
          </a:p>
        </p:txBody>
      </p:sp>
      <p:sp>
        <p:nvSpPr>
          <p:cNvPr id="4" name="Textplatzhalt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umsplatzhalter 4"/>
          <p:cNvSpPr>
            <a:spLocks noGrp="1"/>
          </p:cNvSpPr>
          <p:nvPr>
            <p:ph type="dt" sz="half" idx="10"/>
          </p:nvPr>
        </p:nvSpPr>
        <p:spPr/>
        <p:txBody>
          <a:bodyPr/>
          <a:lstStyle/>
          <a:p>
            <a:fld id="{A7FD7FD4-F847-48B4-9905-9EA78FBB8441}" type="datetimeFigureOut">
              <a:rPr lang="de-AT" smtClean="0"/>
              <a:t>19.03.18</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659F482E-6E3D-45BD-A11D-6A4249845938}" type="slidenum">
              <a:rPr lang="de-AT" smtClean="0"/>
              <a:t>‹Nr.›</a:t>
            </a:fld>
            <a:endParaRPr lang="de-A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elplatzhalt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7FD7FD4-F847-48B4-9905-9EA78FBB8441}" type="datetimeFigureOut">
              <a:rPr lang="de-AT" smtClean="0"/>
              <a:t>19.03.18</a:t>
            </a:fld>
            <a:endParaRPr lang="de-AT"/>
          </a:p>
        </p:txBody>
      </p:sp>
      <p:sp>
        <p:nvSpPr>
          <p:cNvPr id="3" name="Fußzeilenplatzhalt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de-AT"/>
          </a:p>
        </p:txBody>
      </p:sp>
      <p:sp>
        <p:nvSpPr>
          <p:cNvPr id="23" name="Foliennummernplatzhalt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59F482E-6E3D-45BD-A11D-6A4249845938}" type="slidenum">
              <a:rPr lang="de-AT" smtClean="0"/>
              <a:t>‹Nr.›</a:t>
            </a:fld>
            <a:endParaRPr lang="de-AT"/>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smtClean="0"/>
              <a:t>WINTERSPORTWOCHE LANGLAUFGRUPPE</a:t>
            </a:r>
            <a:endParaRPr lang="de-AT" dirty="0"/>
          </a:p>
        </p:txBody>
      </p:sp>
      <p:sp>
        <p:nvSpPr>
          <p:cNvPr id="3" name="Untertitel 2"/>
          <p:cNvSpPr>
            <a:spLocks noGrp="1"/>
          </p:cNvSpPr>
          <p:nvPr>
            <p:ph type="subTitle" idx="1"/>
          </p:nvPr>
        </p:nvSpPr>
        <p:spPr/>
        <p:txBody>
          <a:bodyPr>
            <a:normAutofit/>
          </a:bodyPr>
          <a:lstStyle/>
          <a:p>
            <a:endParaRPr lang="de-AT" dirty="0" smtClean="0"/>
          </a:p>
          <a:p>
            <a:r>
              <a:rPr lang="de-AT" dirty="0" smtClean="0"/>
              <a:t>Möglichkeiten der abwechslungsreichen Gestaltung</a:t>
            </a:r>
            <a:endParaRPr lang="de-AT" dirty="0"/>
          </a:p>
        </p:txBody>
      </p:sp>
    </p:spTree>
    <p:extLst>
      <p:ext uri="{BB962C8B-B14F-4D97-AF65-F5344CB8AC3E}">
        <p14:creationId xmlns:p14="http://schemas.microsoft.com/office/powerpoint/2010/main" val="19647477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fontScale="90000"/>
          </a:bodyPr>
          <a:lstStyle/>
          <a:p>
            <a:r>
              <a:rPr lang="de-AT" dirty="0" smtClean="0"/>
              <a:t>Leistungen sollten auch anerkannt werden!!</a:t>
            </a:r>
            <a:endParaRPr lang="de-AT"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75" y="1600200"/>
            <a:ext cx="3423649" cy="4708525"/>
          </a:xfrm>
        </p:spPr>
      </p:pic>
    </p:spTree>
    <p:extLst>
      <p:ext uri="{BB962C8B-B14F-4D97-AF65-F5344CB8AC3E}">
        <p14:creationId xmlns:p14="http://schemas.microsoft.com/office/powerpoint/2010/main" val="40226231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Schifahren mit Langlaufschiern Erste Schritte </a:t>
            </a:r>
            <a:endParaRPr lang="de-AT" dirty="0"/>
          </a:p>
        </p:txBody>
      </p:sp>
      <p:sp>
        <p:nvSpPr>
          <p:cNvPr id="5" name="Inhaltsplatzhalter 4"/>
          <p:cNvSpPr>
            <a:spLocks noGrp="1"/>
          </p:cNvSpPr>
          <p:nvPr>
            <p:ph idx="1"/>
          </p:nvPr>
        </p:nvSpPr>
        <p:spPr/>
        <p:txBody>
          <a:bodyPr>
            <a:normAutofit lnSpcReduction="10000"/>
          </a:bodyPr>
          <a:lstStyle/>
          <a:p>
            <a:r>
              <a:rPr lang="de-AT" dirty="0" smtClean="0"/>
              <a:t>Auf Übungshang beginnen</a:t>
            </a:r>
          </a:p>
          <a:p>
            <a:r>
              <a:rPr lang="de-AT" dirty="0" smtClean="0"/>
              <a:t>Richtungsänderungen mit Bogentreten</a:t>
            </a:r>
          </a:p>
          <a:p>
            <a:r>
              <a:rPr lang="de-AT" dirty="0" smtClean="0"/>
              <a:t>Erlernen von „Pflugbogen“</a:t>
            </a:r>
          </a:p>
          <a:p>
            <a:r>
              <a:rPr lang="de-AT" dirty="0" smtClean="0"/>
              <a:t>Bremsen und Schrägfahren</a:t>
            </a:r>
          </a:p>
          <a:p>
            <a:r>
              <a:rPr lang="de-AT" dirty="0" smtClean="0"/>
              <a:t>Erste Liftfahrt mit Übungslift</a:t>
            </a:r>
          </a:p>
          <a:p>
            <a:r>
              <a:rPr lang="de-AT" dirty="0" smtClean="0"/>
              <a:t>Schleppliftfahren</a:t>
            </a:r>
          </a:p>
          <a:p>
            <a:r>
              <a:rPr lang="de-AT" dirty="0" smtClean="0"/>
              <a:t>Bewältigen einer leichten Piste</a:t>
            </a:r>
          </a:p>
          <a:p>
            <a:r>
              <a:rPr lang="de-AT" dirty="0" smtClean="0"/>
              <a:t>Spielen mit dem Gelände</a:t>
            </a:r>
          </a:p>
          <a:p>
            <a:r>
              <a:rPr lang="de-AT" dirty="0" smtClean="0"/>
              <a:t>Leichte Sprünge </a:t>
            </a:r>
          </a:p>
          <a:p>
            <a:r>
              <a:rPr lang="de-AT" dirty="0" err="1" smtClean="0"/>
              <a:t>Funpark</a:t>
            </a:r>
            <a:r>
              <a:rPr lang="de-AT" dirty="0" smtClean="0"/>
              <a:t> ( nur ganz leichte Variante )</a:t>
            </a:r>
          </a:p>
          <a:p>
            <a:endParaRPr lang="de-AT" dirty="0"/>
          </a:p>
        </p:txBody>
      </p:sp>
    </p:spTree>
    <p:extLst>
      <p:ext uri="{BB962C8B-B14F-4D97-AF65-F5344CB8AC3E}">
        <p14:creationId xmlns:p14="http://schemas.microsoft.com/office/powerpoint/2010/main" val="2606709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Nicht zu empfehlen</a:t>
            </a:r>
            <a:endParaRPr lang="de-AT" dirty="0"/>
          </a:p>
        </p:txBody>
      </p:sp>
      <p:sp>
        <p:nvSpPr>
          <p:cNvPr id="3" name="Inhaltsplatzhalter 2"/>
          <p:cNvSpPr>
            <a:spLocks noGrp="1"/>
          </p:cNvSpPr>
          <p:nvPr>
            <p:ph idx="1"/>
          </p:nvPr>
        </p:nvSpPr>
        <p:spPr/>
        <p:txBody>
          <a:bodyPr/>
          <a:lstStyle/>
          <a:p>
            <a:r>
              <a:rPr lang="de-AT" dirty="0" smtClean="0"/>
              <a:t>Bei eisigen Pisten</a:t>
            </a:r>
          </a:p>
          <a:p>
            <a:r>
              <a:rPr lang="de-AT" dirty="0" smtClean="0"/>
              <a:t>Bei starkem Sulzschnee</a:t>
            </a:r>
          </a:p>
          <a:p>
            <a:r>
              <a:rPr lang="de-AT" dirty="0" smtClean="0"/>
              <a:t>Auf zu steilen Pisten</a:t>
            </a:r>
          </a:p>
          <a:p>
            <a:r>
              <a:rPr lang="de-AT" dirty="0" smtClean="0"/>
              <a:t>Auf Pisten mit viel „Verkehr“</a:t>
            </a:r>
          </a:p>
          <a:p>
            <a:endParaRPr lang="de-AT" dirty="0" smtClean="0"/>
          </a:p>
          <a:p>
            <a:endParaRPr lang="de-AT" dirty="0"/>
          </a:p>
        </p:txBody>
      </p:sp>
    </p:spTree>
    <p:extLst>
      <p:ext uri="{BB962C8B-B14F-4D97-AF65-F5344CB8AC3E}">
        <p14:creationId xmlns:p14="http://schemas.microsoft.com/office/powerpoint/2010/main" val="3010858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dirty="0" smtClean="0"/>
              <a:t>Spiele zum Sammeln von Gleiterfahrung </a:t>
            </a:r>
            <a:endParaRPr lang="de-AT" dirty="0"/>
          </a:p>
        </p:txBody>
      </p:sp>
      <p:sp>
        <p:nvSpPr>
          <p:cNvPr id="3" name="Inhaltsplatzhalter 2"/>
          <p:cNvSpPr>
            <a:spLocks noGrp="1"/>
          </p:cNvSpPr>
          <p:nvPr>
            <p:ph idx="1"/>
          </p:nvPr>
        </p:nvSpPr>
        <p:spPr/>
        <p:txBody>
          <a:bodyPr/>
          <a:lstStyle/>
          <a:p>
            <a:r>
              <a:rPr lang="de-AT" dirty="0" smtClean="0"/>
              <a:t>Laufspiele: </a:t>
            </a:r>
          </a:p>
          <a:p>
            <a:pPr lvl="5"/>
            <a:r>
              <a:rPr lang="de-AT" dirty="0" smtClean="0"/>
              <a:t>Paarfangen</a:t>
            </a:r>
          </a:p>
          <a:p>
            <a:pPr lvl="5"/>
            <a:r>
              <a:rPr lang="de-AT" dirty="0" smtClean="0"/>
              <a:t>Versteinern</a:t>
            </a:r>
          </a:p>
          <a:p>
            <a:pPr lvl="5"/>
            <a:r>
              <a:rPr lang="de-AT" dirty="0" smtClean="0"/>
              <a:t>Schleifenraub</a:t>
            </a:r>
          </a:p>
          <a:p>
            <a:pPr lvl="5"/>
            <a:r>
              <a:rPr lang="de-AT" dirty="0" smtClean="0"/>
              <a:t>Möglichst viele Begrüßen</a:t>
            </a:r>
          </a:p>
          <a:p>
            <a:pPr lvl="5"/>
            <a:r>
              <a:rPr lang="de-AT" dirty="0" smtClean="0"/>
              <a:t>Kennenlernen</a:t>
            </a:r>
          </a:p>
          <a:p>
            <a:pPr lvl="5"/>
            <a:r>
              <a:rPr lang="de-AT" dirty="0" smtClean="0"/>
              <a:t>Schreibe den Namen in den Schnee</a:t>
            </a:r>
          </a:p>
          <a:p>
            <a:pPr lvl="5"/>
            <a:r>
              <a:rPr lang="de-AT" dirty="0" smtClean="0"/>
              <a:t>Verfolgungsrennen</a:t>
            </a:r>
          </a:p>
          <a:p>
            <a:pPr lvl="5"/>
            <a:r>
              <a:rPr lang="de-AT" dirty="0" smtClean="0"/>
              <a:t>Figurentreten</a:t>
            </a:r>
          </a:p>
          <a:p>
            <a:pPr lvl="5"/>
            <a:r>
              <a:rPr lang="de-AT" dirty="0" smtClean="0"/>
              <a:t>„Kontaktlos“ laufen (Niemand darf berührt werden)</a:t>
            </a:r>
          </a:p>
          <a:p>
            <a:pPr lvl="5"/>
            <a:r>
              <a:rPr lang="de-AT" dirty="0" smtClean="0"/>
              <a:t>Roboterspiel…..</a:t>
            </a:r>
          </a:p>
          <a:p>
            <a:pPr lvl="5"/>
            <a:endParaRPr lang="de-AT" dirty="0" smtClean="0"/>
          </a:p>
        </p:txBody>
      </p:sp>
    </p:spTree>
    <p:extLst>
      <p:ext uri="{BB962C8B-B14F-4D97-AF65-F5344CB8AC3E}">
        <p14:creationId xmlns:p14="http://schemas.microsoft.com/office/powerpoint/2010/main" val="268135200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AT" dirty="0" smtClean="0"/>
              <a:t>Spiele mit Bällen</a:t>
            </a:r>
            <a:endParaRPr lang="de-AT" dirty="0"/>
          </a:p>
        </p:txBody>
      </p:sp>
      <p:sp>
        <p:nvSpPr>
          <p:cNvPr id="5" name="Inhaltsplatzhalter 4"/>
          <p:cNvSpPr>
            <a:spLocks noGrp="1"/>
          </p:cNvSpPr>
          <p:nvPr>
            <p:ph sz="half" idx="1"/>
          </p:nvPr>
        </p:nvSpPr>
        <p:spPr/>
        <p:txBody>
          <a:bodyPr>
            <a:normAutofit fontScale="92500" lnSpcReduction="10000"/>
          </a:bodyPr>
          <a:lstStyle/>
          <a:p>
            <a:r>
              <a:rPr lang="de-AT" dirty="0" smtClean="0"/>
              <a:t>Handball</a:t>
            </a:r>
          </a:p>
          <a:p>
            <a:r>
              <a:rPr lang="de-AT" dirty="0" smtClean="0"/>
              <a:t>Kübelball mit „fliegendem“ Korb</a:t>
            </a:r>
          </a:p>
          <a:p>
            <a:r>
              <a:rPr lang="de-AT" dirty="0" smtClean="0"/>
              <a:t>Parteiball</a:t>
            </a:r>
          </a:p>
          <a:p>
            <a:r>
              <a:rPr lang="de-AT" dirty="0" smtClean="0"/>
              <a:t>Ultimate</a:t>
            </a:r>
          </a:p>
          <a:p>
            <a:r>
              <a:rPr lang="de-AT" dirty="0" smtClean="0"/>
              <a:t>Rugby (Kontaktlose Variante!!)</a:t>
            </a:r>
          </a:p>
          <a:p>
            <a:r>
              <a:rPr lang="de-AT" dirty="0" smtClean="0"/>
              <a:t>Tennisballtransport…</a:t>
            </a:r>
            <a:endParaRPr lang="de-AT" dirty="0"/>
          </a:p>
        </p:txBody>
      </p:sp>
      <p:sp>
        <p:nvSpPr>
          <p:cNvPr id="6" name="Inhaltsplatzhalter 5"/>
          <p:cNvSpPr>
            <a:spLocks noGrp="1"/>
          </p:cNvSpPr>
          <p:nvPr>
            <p:ph sz="half" idx="2"/>
          </p:nvPr>
        </p:nvSpPr>
        <p:spPr/>
        <p:txBody>
          <a:bodyPr>
            <a:normAutofit fontScale="92500" lnSpcReduction="10000"/>
          </a:bodyPr>
          <a:lstStyle/>
          <a:p>
            <a:r>
              <a:rPr lang="de-AT" dirty="0" smtClean="0"/>
              <a:t>Zu beachten</a:t>
            </a:r>
          </a:p>
          <a:p>
            <a:pPr lvl="1"/>
            <a:r>
              <a:rPr lang="de-AT" dirty="0" smtClean="0"/>
              <a:t>Eher flaches Gelände</a:t>
            </a:r>
          </a:p>
          <a:p>
            <a:pPr lvl="1"/>
            <a:r>
              <a:rPr lang="de-AT" dirty="0" smtClean="0"/>
              <a:t>Genaue Abgrenzung der Felder</a:t>
            </a:r>
          </a:p>
          <a:p>
            <a:pPr lvl="1"/>
            <a:r>
              <a:rPr lang="de-AT" dirty="0" smtClean="0"/>
              <a:t>Für genug Auslauf sorgen</a:t>
            </a:r>
          </a:p>
          <a:p>
            <a:pPr lvl="1"/>
            <a:r>
              <a:rPr lang="de-AT" dirty="0" smtClean="0"/>
              <a:t>Alle Spiele ohne Stöcke</a:t>
            </a:r>
          </a:p>
          <a:p>
            <a:pPr lvl="1"/>
            <a:r>
              <a:rPr lang="de-AT" dirty="0" smtClean="0"/>
              <a:t>Mannschaftsgröße max.6 Pers</a:t>
            </a:r>
          </a:p>
          <a:p>
            <a:pPr lvl="1"/>
            <a:r>
              <a:rPr lang="de-AT" dirty="0" smtClean="0"/>
              <a:t>Kann auch zur „Loipenpräparierung“ genutzt werden!!</a:t>
            </a:r>
          </a:p>
          <a:p>
            <a:pPr lvl="1"/>
            <a:endParaRPr lang="de-AT" dirty="0"/>
          </a:p>
        </p:txBody>
      </p:sp>
    </p:spTree>
    <p:extLst>
      <p:ext uri="{BB962C8B-B14F-4D97-AF65-F5344CB8AC3E}">
        <p14:creationId xmlns:p14="http://schemas.microsoft.com/office/powerpoint/2010/main" val="1247560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err="1" smtClean="0"/>
              <a:t>Technikparcour</a:t>
            </a:r>
            <a:endParaRPr lang="de-AT" dirty="0"/>
          </a:p>
        </p:txBody>
      </p:sp>
      <p:sp>
        <p:nvSpPr>
          <p:cNvPr id="5" name="Textplatzhalter 4"/>
          <p:cNvSpPr>
            <a:spLocks noGrp="1"/>
          </p:cNvSpPr>
          <p:nvPr>
            <p:ph sz="half" idx="1"/>
          </p:nvPr>
        </p:nvSpPr>
        <p:spPr/>
        <p:txBody>
          <a:bodyPr>
            <a:normAutofit fontScale="77500" lnSpcReduction="20000"/>
          </a:bodyPr>
          <a:lstStyle/>
          <a:p>
            <a:r>
              <a:rPr lang="de-AT" sz="2400" b="1" dirty="0" smtClean="0"/>
              <a:t>Laufen durch Würfelwahl:</a:t>
            </a:r>
          </a:p>
          <a:p>
            <a:pPr marL="0" indent="0">
              <a:buNone/>
            </a:pPr>
            <a:r>
              <a:rPr lang="de-AT" dirty="0" smtClean="0"/>
              <a:t>	Jeder aus der Gruppe </a:t>
            </a:r>
          </a:p>
          <a:p>
            <a:pPr marL="0" indent="0">
              <a:buNone/>
            </a:pPr>
            <a:r>
              <a:rPr lang="de-AT" dirty="0"/>
              <a:t>	</a:t>
            </a:r>
            <a:r>
              <a:rPr lang="de-AT" dirty="0" smtClean="0"/>
              <a:t>würfelt 3-4x, </a:t>
            </a:r>
          </a:p>
          <a:p>
            <a:pPr marL="0" indent="0">
              <a:buNone/>
            </a:pPr>
            <a:r>
              <a:rPr lang="de-AT" dirty="0" smtClean="0"/>
              <a:t>	je nach Gruppengröße.</a:t>
            </a:r>
          </a:p>
          <a:p>
            <a:pPr marL="0" indent="0">
              <a:buNone/>
            </a:pPr>
            <a:endParaRPr lang="de-AT" dirty="0" smtClean="0"/>
          </a:p>
          <a:p>
            <a:r>
              <a:rPr lang="de-AT" sz="2400" b="1" dirty="0" smtClean="0"/>
              <a:t>Gelände</a:t>
            </a:r>
            <a:r>
              <a:rPr lang="de-AT" sz="1600" b="1" dirty="0" smtClean="0"/>
              <a:t>: </a:t>
            </a:r>
          </a:p>
          <a:p>
            <a:pPr marL="0" indent="0">
              <a:buNone/>
            </a:pPr>
            <a:r>
              <a:rPr lang="de-AT" sz="1600" b="1" dirty="0"/>
              <a:t>	</a:t>
            </a:r>
            <a:r>
              <a:rPr lang="de-AT" dirty="0" smtClean="0"/>
              <a:t>eher flach, kann auch</a:t>
            </a:r>
          </a:p>
          <a:p>
            <a:pPr marL="0" indent="0">
              <a:buNone/>
            </a:pPr>
            <a:r>
              <a:rPr lang="de-AT" dirty="0"/>
              <a:t>	</a:t>
            </a:r>
            <a:r>
              <a:rPr lang="de-AT" dirty="0" smtClean="0"/>
              <a:t> </a:t>
            </a:r>
            <a:r>
              <a:rPr lang="de-AT" dirty="0" err="1" smtClean="0"/>
              <a:t>unverspurt</a:t>
            </a:r>
            <a:r>
              <a:rPr lang="de-AT" dirty="0" smtClean="0"/>
              <a:t> sein.</a:t>
            </a:r>
          </a:p>
          <a:p>
            <a:endParaRPr lang="de-AT" dirty="0" smtClean="0"/>
          </a:p>
          <a:p>
            <a:pPr marL="0" indent="0">
              <a:buNone/>
            </a:pPr>
            <a:endParaRPr lang="de-AT" dirty="0"/>
          </a:p>
          <a:p>
            <a:r>
              <a:rPr lang="de-AT" sz="2400" b="1" dirty="0" smtClean="0"/>
              <a:t>Ziel: </a:t>
            </a:r>
            <a:r>
              <a:rPr lang="de-AT" dirty="0" smtClean="0"/>
              <a:t>vielseitiges Anwenden und erlernen  der verschiedenen  Gleittechniken und Technikvariationen.</a:t>
            </a:r>
            <a:endParaRPr lang="de-AT" dirty="0"/>
          </a:p>
        </p:txBody>
      </p:sp>
      <p:pic>
        <p:nvPicPr>
          <p:cNvPr id="3" name="Inhaltsplatzhalt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22047" y="1600200"/>
            <a:ext cx="3290905" cy="4525963"/>
          </a:xfrm>
        </p:spPr>
      </p:pic>
    </p:spTree>
    <p:extLst>
      <p:ext uri="{BB962C8B-B14F-4D97-AF65-F5344CB8AC3E}">
        <p14:creationId xmlns:p14="http://schemas.microsoft.com/office/powerpoint/2010/main" val="7315311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AT" dirty="0" err="1" smtClean="0"/>
              <a:t>Technikparcour</a:t>
            </a:r>
            <a:endParaRPr lang="de-AT"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0175" y="1600200"/>
            <a:ext cx="3423649" cy="4708525"/>
          </a:xfrm>
        </p:spPr>
      </p:pic>
    </p:spTree>
    <p:extLst>
      <p:ext uri="{BB962C8B-B14F-4D97-AF65-F5344CB8AC3E}">
        <p14:creationId xmlns:p14="http://schemas.microsoft.com/office/powerpoint/2010/main" val="33850304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dirty="0" smtClean="0"/>
              <a:t>Hindernislauf</a:t>
            </a:r>
            <a:br>
              <a:rPr lang="de-AT" dirty="0" smtClean="0"/>
            </a:br>
            <a:endParaRPr lang="de-AT" dirty="0"/>
          </a:p>
        </p:txBody>
      </p:sp>
      <p:sp>
        <p:nvSpPr>
          <p:cNvPr id="4" name="Textplatzhalter 3"/>
          <p:cNvSpPr>
            <a:spLocks noGrp="1"/>
          </p:cNvSpPr>
          <p:nvPr>
            <p:ph sz="half" idx="1"/>
          </p:nvPr>
        </p:nvSpPr>
        <p:spPr/>
        <p:txBody>
          <a:bodyPr>
            <a:normAutofit fontScale="70000" lnSpcReduction="20000"/>
          </a:bodyPr>
          <a:lstStyle/>
          <a:p>
            <a:endParaRPr lang="de-AT" dirty="0" smtClean="0"/>
          </a:p>
          <a:p>
            <a:r>
              <a:rPr lang="de-AT" sz="2300" b="1" dirty="0" smtClean="0">
                <a:solidFill>
                  <a:srgbClr val="FF0000"/>
                </a:solidFill>
              </a:rPr>
              <a:t>Freie Bewegungsform</a:t>
            </a:r>
          </a:p>
          <a:p>
            <a:endParaRPr lang="de-AT" dirty="0" smtClean="0"/>
          </a:p>
          <a:p>
            <a:r>
              <a:rPr lang="de-AT" sz="2300" b="1" dirty="0" smtClean="0">
                <a:solidFill>
                  <a:srgbClr val="FF0000"/>
                </a:solidFill>
              </a:rPr>
              <a:t>Variationen:</a:t>
            </a:r>
          </a:p>
          <a:p>
            <a:pPr marL="285750" indent="-285750">
              <a:buFontTx/>
              <a:buChar char="-"/>
            </a:pPr>
            <a:r>
              <a:rPr lang="de-AT" dirty="0" smtClean="0"/>
              <a:t>Jeder bewegt sich frei im Gelände; sucht sich für sich die geeigneten „Herausforderungen“ ev. Den Zeitrahmen abstecken( „jeder bewegt sich jetzt bis 13.30“ )</a:t>
            </a:r>
          </a:p>
          <a:p>
            <a:pPr marL="285750" indent="-285750">
              <a:buFontTx/>
              <a:buChar char="-"/>
            </a:pPr>
            <a:endParaRPr lang="de-AT" dirty="0"/>
          </a:p>
          <a:p>
            <a:pPr marL="285750" indent="-285750">
              <a:buFontTx/>
              <a:buChar char="-"/>
            </a:pPr>
            <a:r>
              <a:rPr lang="de-AT" dirty="0" smtClean="0">
                <a:solidFill>
                  <a:srgbClr val="FF0000"/>
                </a:solidFill>
              </a:rPr>
              <a:t>Als Wettkampfform: </a:t>
            </a:r>
          </a:p>
          <a:p>
            <a:pPr marL="285750" indent="-285750">
              <a:buFontTx/>
              <a:buChar char="-"/>
            </a:pPr>
            <a:endParaRPr lang="de-AT" dirty="0">
              <a:solidFill>
                <a:srgbClr val="FF0000"/>
              </a:solidFill>
            </a:endParaRPr>
          </a:p>
          <a:p>
            <a:pPr marL="285750" indent="-285750">
              <a:buFontTx/>
              <a:buChar char="-"/>
            </a:pPr>
            <a:r>
              <a:rPr lang="de-AT" dirty="0" err="1" smtClean="0"/>
              <a:t>Staffelbewerb</a:t>
            </a:r>
            <a:r>
              <a:rPr lang="de-AT" dirty="0" smtClean="0"/>
              <a:t>, Verfolgungsrennen, herausgreifen einzelner Teilbereiche ( </a:t>
            </a:r>
            <a:r>
              <a:rPr lang="de-AT" dirty="0" err="1" smtClean="0"/>
              <a:t>z.B</a:t>
            </a:r>
            <a:r>
              <a:rPr lang="de-AT" dirty="0" smtClean="0"/>
              <a:t>: Schanze, Torlauf..)</a:t>
            </a:r>
          </a:p>
        </p:txBody>
      </p:sp>
      <p:pic>
        <p:nvPicPr>
          <p:cNvPr id="3" name="Inhaltsplatzhalt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27984" y="1484784"/>
            <a:ext cx="4464496" cy="4680520"/>
          </a:xfrm>
        </p:spPr>
      </p:pic>
    </p:spTree>
    <p:extLst>
      <p:ext uri="{BB962C8B-B14F-4D97-AF65-F5344CB8AC3E}">
        <p14:creationId xmlns:p14="http://schemas.microsoft.com/office/powerpoint/2010/main" val="13366894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AT" dirty="0" smtClean="0"/>
              <a:t/>
            </a:r>
            <a:br>
              <a:rPr lang="de-AT" dirty="0" smtClean="0"/>
            </a:br>
            <a:r>
              <a:rPr lang="de-AT" dirty="0" smtClean="0"/>
              <a:t>ZEITSCHÄTZLÄUFE</a:t>
            </a:r>
            <a:br>
              <a:rPr lang="de-AT" dirty="0" smtClean="0"/>
            </a:br>
            <a:endParaRPr lang="de-AT" dirty="0"/>
          </a:p>
        </p:txBody>
      </p:sp>
      <p:sp>
        <p:nvSpPr>
          <p:cNvPr id="4" name="Textplatzhalter 3"/>
          <p:cNvSpPr>
            <a:spLocks noGrp="1"/>
          </p:cNvSpPr>
          <p:nvPr>
            <p:ph sz="half" idx="1"/>
          </p:nvPr>
        </p:nvSpPr>
        <p:spPr/>
        <p:txBody>
          <a:bodyPr>
            <a:normAutofit fontScale="77500" lnSpcReduction="20000"/>
          </a:bodyPr>
          <a:lstStyle/>
          <a:p>
            <a:pPr marL="342900" indent="-342900">
              <a:buAutoNum type="arabicParenR"/>
            </a:pPr>
            <a:r>
              <a:rPr lang="de-AT" dirty="0" smtClean="0">
                <a:solidFill>
                  <a:srgbClr val="002060"/>
                </a:solidFill>
              </a:rPr>
              <a:t>Strecke BLAU </a:t>
            </a:r>
            <a:r>
              <a:rPr lang="de-AT" dirty="0" smtClean="0"/>
              <a:t>: die Gruppe läuft gemeinsam eine Runde (ca.800m). Die benötigte Zeit wird gestoppt. Danach wird die Runde in umgekehrter Richtung gelaufen. Als Wertungszeit zählt die Zeitdifferenz. Diese sollte so klein wie möglich sein.</a:t>
            </a:r>
          </a:p>
          <a:p>
            <a:pPr marL="342900" indent="-342900">
              <a:buAutoNum type="arabicParenR"/>
            </a:pPr>
            <a:r>
              <a:rPr lang="de-AT" dirty="0" smtClean="0">
                <a:solidFill>
                  <a:srgbClr val="FFFF00"/>
                </a:solidFill>
              </a:rPr>
              <a:t>Strecke GELB </a:t>
            </a:r>
            <a:r>
              <a:rPr lang="de-AT" dirty="0" smtClean="0"/>
              <a:t>: jeder aus der Gruppe gibt 1Runde (ca.600m) das Tempo vor und sollte möglichst die gleich Zeit laufen wie seine Vorläufer. Gemessen wird die Zeitdifferenz jedes einzelnen.</a:t>
            </a:r>
            <a:endParaRPr lang="de-AT" dirty="0"/>
          </a:p>
        </p:txBody>
      </p:sp>
      <p:sp>
        <p:nvSpPr>
          <p:cNvPr id="5" name="Inhaltsplatzhalter 4"/>
          <p:cNvSpPr>
            <a:spLocks noGrp="1"/>
          </p:cNvSpPr>
          <p:nvPr>
            <p:ph sz="half" idx="2"/>
          </p:nvPr>
        </p:nvSpPr>
        <p:spPr/>
        <p:txBody>
          <a:bodyPr>
            <a:normAutofit fontScale="77500" lnSpcReduction="20000"/>
          </a:bodyPr>
          <a:lstStyle/>
          <a:p>
            <a:pPr marL="0" indent="0">
              <a:buNone/>
            </a:pPr>
            <a:r>
              <a:rPr lang="de-AT" dirty="0" smtClean="0">
                <a:solidFill>
                  <a:srgbClr val="FF0000"/>
                </a:solidFill>
              </a:rPr>
              <a:t>3) Strecke ROT </a:t>
            </a:r>
            <a:r>
              <a:rPr lang="de-AT" dirty="0" smtClean="0"/>
              <a:t>: </a:t>
            </a:r>
          </a:p>
          <a:p>
            <a:pPr marL="0" indent="0">
              <a:buNone/>
            </a:pPr>
            <a:r>
              <a:rPr lang="de-AT" dirty="0" smtClean="0"/>
              <a:t>die Gruppe wählt frei eine Runde und verteilt „Posten“. Danach soll jeder einzeln die Runde in einer exakt vorgegebenen Zeit laufen.</a:t>
            </a:r>
          </a:p>
          <a:p>
            <a:pPr marL="0" indent="0">
              <a:buNone/>
            </a:pPr>
            <a:endParaRPr lang="de-AT" dirty="0" smtClean="0"/>
          </a:p>
          <a:p>
            <a:pPr marL="0" indent="0">
              <a:buNone/>
            </a:pPr>
            <a:endParaRPr lang="de-AT" dirty="0" smtClean="0"/>
          </a:p>
          <a:p>
            <a:pPr marL="0" indent="0">
              <a:buNone/>
            </a:pPr>
            <a:endParaRPr lang="de-AT" dirty="0"/>
          </a:p>
          <a:p>
            <a:pPr marL="0" indent="0">
              <a:buNone/>
            </a:pPr>
            <a:r>
              <a:rPr lang="de-AT" dirty="0" smtClean="0">
                <a:solidFill>
                  <a:srgbClr val="00B050"/>
                </a:solidFill>
              </a:rPr>
              <a:t>4) Strecke GRÜN: </a:t>
            </a:r>
          </a:p>
          <a:p>
            <a:pPr marL="0" indent="0">
              <a:buNone/>
            </a:pPr>
            <a:r>
              <a:rPr lang="de-AT" dirty="0" smtClean="0"/>
              <a:t>Die Gruppe läuft eine frei gewählte Strecke und soll nach exakt 20min wieder zurück sein.</a:t>
            </a:r>
          </a:p>
          <a:p>
            <a:pPr marL="0" indent="0">
              <a:buNone/>
            </a:pPr>
            <a:r>
              <a:rPr lang="de-AT" dirty="0" smtClean="0"/>
              <a:t>(ev. Fixpunkte setzten wo die Gruppe vorbei muss )</a:t>
            </a:r>
          </a:p>
          <a:p>
            <a:pPr marL="0" indent="0">
              <a:buNone/>
            </a:pPr>
            <a:endParaRPr lang="de-AT" dirty="0"/>
          </a:p>
          <a:p>
            <a:pPr marL="0" indent="0">
              <a:buNone/>
            </a:pPr>
            <a:endParaRPr lang="de-AT" dirty="0"/>
          </a:p>
        </p:txBody>
      </p:sp>
    </p:spTree>
    <p:extLst>
      <p:ext uri="{BB962C8B-B14F-4D97-AF65-F5344CB8AC3E}">
        <p14:creationId xmlns:p14="http://schemas.microsoft.com/office/powerpoint/2010/main" val="8545247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Biathlon für die Schule</a:t>
            </a:r>
            <a:endParaRPr lang="de-AT" dirty="0"/>
          </a:p>
        </p:txBody>
      </p:sp>
      <p:sp>
        <p:nvSpPr>
          <p:cNvPr id="3" name="Inhaltsplatzhalter 2"/>
          <p:cNvSpPr>
            <a:spLocks noGrp="1"/>
          </p:cNvSpPr>
          <p:nvPr>
            <p:ph sz="half" idx="1"/>
          </p:nvPr>
        </p:nvSpPr>
        <p:spPr/>
        <p:txBody>
          <a:bodyPr>
            <a:normAutofit fontScale="70000" lnSpcReduction="20000"/>
          </a:bodyPr>
          <a:lstStyle/>
          <a:p>
            <a:r>
              <a:rPr lang="de-AT" dirty="0" smtClean="0"/>
              <a:t>Als Wurfgerät ist nahezu alles erlaubt.( keine Waffen!!!) </a:t>
            </a:r>
          </a:p>
          <a:p>
            <a:r>
              <a:rPr lang="de-AT" dirty="0" smtClean="0"/>
              <a:t>Das Gelände sollte überschaubar und nicht zu schwer sein</a:t>
            </a:r>
          </a:p>
          <a:p>
            <a:r>
              <a:rPr lang="de-AT" dirty="0" smtClean="0"/>
              <a:t>Die Strafrunde sollte innerhalb oder direkt am Rand der Laufrunde liegen.</a:t>
            </a:r>
          </a:p>
          <a:p>
            <a:r>
              <a:rPr lang="de-AT" dirty="0" smtClean="0"/>
              <a:t>Die Gruppengröße darf nicht zu groß sein um zu lange Wartezeiten zu vermeiden. (max.5Personen)</a:t>
            </a:r>
          </a:p>
          <a:p>
            <a:r>
              <a:rPr lang="de-AT" dirty="0" smtClean="0"/>
              <a:t>Je öfter gelaufen wird desto besser! ( stehend, kniend, liegend, verschiedene Wurfgeräte…)</a:t>
            </a:r>
          </a:p>
          <a:p>
            <a:r>
              <a:rPr lang="de-AT" dirty="0" err="1" smtClean="0"/>
              <a:t>Kleeblatbiathlon</a:t>
            </a:r>
            <a:endParaRPr lang="de-AT" dirty="0" smtClean="0"/>
          </a:p>
        </p:txBody>
      </p:sp>
      <p:pic>
        <p:nvPicPr>
          <p:cNvPr id="5" name="Inhaltsplatzhalt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88024" y="1700808"/>
            <a:ext cx="3888432" cy="4497363"/>
          </a:xfrm>
        </p:spPr>
      </p:pic>
    </p:spTree>
    <p:extLst>
      <p:ext uri="{BB962C8B-B14F-4D97-AF65-F5344CB8AC3E}">
        <p14:creationId xmlns:p14="http://schemas.microsoft.com/office/powerpoint/2010/main" val="29777059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Schiorientierungslauf </a:t>
            </a:r>
            <a:endParaRPr lang="de-AT" dirty="0"/>
          </a:p>
        </p:txBody>
      </p:sp>
      <p:sp>
        <p:nvSpPr>
          <p:cNvPr id="3" name="Inhaltsplatzhalter 2"/>
          <p:cNvSpPr>
            <a:spLocks noGrp="1"/>
          </p:cNvSpPr>
          <p:nvPr>
            <p:ph sz="half" idx="1"/>
          </p:nvPr>
        </p:nvSpPr>
        <p:spPr/>
        <p:txBody>
          <a:bodyPr/>
          <a:lstStyle/>
          <a:p>
            <a:r>
              <a:rPr lang="de-AT" dirty="0" smtClean="0"/>
              <a:t>Kartenmaterial:</a:t>
            </a:r>
          </a:p>
          <a:p>
            <a:pPr lvl="1"/>
            <a:r>
              <a:rPr lang="de-AT" dirty="0" smtClean="0"/>
              <a:t>Loipenpläne</a:t>
            </a:r>
          </a:p>
          <a:p>
            <a:pPr lvl="1"/>
            <a:r>
              <a:rPr lang="de-AT" dirty="0" smtClean="0"/>
              <a:t>Ansichtskarten</a:t>
            </a:r>
          </a:p>
          <a:p>
            <a:pPr lvl="1"/>
            <a:r>
              <a:rPr lang="de-AT" dirty="0" smtClean="0"/>
              <a:t>Ortspläne</a:t>
            </a:r>
          </a:p>
          <a:p>
            <a:pPr lvl="1"/>
            <a:r>
              <a:rPr lang="de-AT" dirty="0" err="1" smtClean="0"/>
              <a:t>Photo</a:t>
            </a:r>
            <a:r>
              <a:rPr lang="de-AT" dirty="0" smtClean="0"/>
              <a:t> OL</a:t>
            </a:r>
          </a:p>
          <a:p>
            <a:pPr lvl="1"/>
            <a:r>
              <a:rPr lang="de-AT" dirty="0" smtClean="0"/>
              <a:t>Pistenpläne</a:t>
            </a:r>
          </a:p>
          <a:p>
            <a:pPr lvl="1"/>
            <a:endParaRPr lang="de-AT" dirty="0" smtClean="0"/>
          </a:p>
        </p:txBody>
      </p:sp>
      <p:sp>
        <p:nvSpPr>
          <p:cNvPr id="4" name="Inhaltsplatzhalter 3"/>
          <p:cNvSpPr>
            <a:spLocks noGrp="1"/>
          </p:cNvSpPr>
          <p:nvPr>
            <p:ph sz="half" idx="2"/>
          </p:nvPr>
        </p:nvSpPr>
        <p:spPr/>
        <p:txBody>
          <a:bodyPr/>
          <a:lstStyle/>
          <a:p>
            <a:r>
              <a:rPr lang="de-AT" dirty="0" smtClean="0"/>
              <a:t>Postenkennzeichen</a:t>
            </a:r>
          </a:p>
          <a:p>
            <a:pPr lvl="1"/>
            <a:r>
              <a:rPr lang="de-AT" dirty="0" err="1" smtClean="0"/>
              <a:t>Memorykarten</a:t>
            </a:r>
            <a:endParaRPr lang="de-AT" dirty="0" smtClean="0"/>
          </a:p>
          <a:p>
            <a:pPr lvl="1"/>
            <a:r>
              <a:rPr lang="de-AT" dirty="0" smtClean="0"/>
              <a:t>Farbstifte</a:t>
            </a:r>
          </a:p>
          <a:p>
            <a:pPr lvl="1"/>
            <a:r>
              <a:rPr lang="de-AT" dirty="0" smtClean="0"/>
              <a:t>Postenschirme mit Zwickern</a:t>
            </a:r>
          </a:p>
          <a:p>
            <a:pPr lvl="1"/>
            <a:r>
              <a:rPr lang="de-AT" dirty="0" smtClean="0"/>
              <a:t>Silbenrätsel</a:t>
            </a:r>
          </a:p>
          <a:p>
            <a:pPr lvl="1"/>
            <a:r>
              <a:rPr lang="de-AT" dirty="0" smtClean="0"/>
              <a:t>Ortsrätsel</a:t>
            </a:r>
          </a:p>
          <a:p>
            <a:pPr lvl="1"/>
            <a:endParaRPr lang="de-AT" dirty="0"/>
          </a:p>
        </p:txBody>
      </p:sp>
    </p:spTree>
    <p:extLst>
      <p:ext uri="{BB962C8B-B14F-4D97-AF65-F5344CB8AC3E}">
        <p14:creationId xmlns:p14="http://schemas.microsoft.com/office/powerpoint/2010/main" val="8583010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nanke">
  <a:themeElements>
    <a:clrScheme name="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nank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0</TotalTime>
  <Words>459</Words>
  <Application>Microsoft Macintosh PowerPoint</Application>
  <PresentationFormat>Bildschirmpräsentation (4:3)</PresentationFormat>
  <Paragraphs>100</Paragraphs>
  <Slides>12</Slides>
  <Notes>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Ananke</vt:lpstr>
      <vt:lpstr>WINTERSPORTWOCHE LANGLAUFGRUPPE</vt:lpstr>
      <vt:lpstr>Spiele zum Sammeln von Gleiterfahrung </vt:lpstr>
      <vt:lpstr>Spiele mit Bällen</vt:lpstr>
      <vt:lpstr>Technikparcour</vt:lpstr>
      <vt:lpstr>Technikparcour</vt:lpstr>
      <vt:lpstr>Hindernislauf </vt:lpstr>
      <vt:lpstr> ZEITSCHÄTZLÄUFE </vt:lpstr>
      <vt:lpstr>Biathlon für die Schule</vt:lpstr>
      <vt:lpstr>Schiorientierungslauf </vt:lpstr>
      <vt:lpstr>Leistungen sollten auch anerkannt werden!!</vt:lpstr>
      <vt:lpstr>Schifahren mit Langlaufschiern Erste Schritte </vt:lpstr>
      <vt:lpstr>Nicht zu empfehlen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WINTERSPORTWOCHE LANGLAUFGRUPPE</dc:title>
  <dc:creator>Fritz</dc:creator>
  <cp:lastModifiedBy>Michael Heilbrunner</cp:lastModifiedBy>
  <cp:revision>17</cp:revision>
  <dcterms:created xsi:type="dcterms:W3CDTF">2012-01-10T08:09:41Z</dcterms:created>
  <dcterms:modified xsi:type="dcterms:W3CDTF">2018-03-19T13:24:10Z</dcterms:modified>
</cp:coreProperties>
</file>