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5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0506F-EAEC-774C-AD45-11587BA3AC01}" type="datetime1">
              <a:rPr lang="de-AT" smtClean="0"/>
              <a:t>12.01.14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832CE-4EB0-394E-94BB-979A1596E4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92162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A3D86-E795-8E46-A705-01D17EB42687}" type="datetime1">
              <a:rPr lang="de-AT" smtClean="0"/>
              <a:t>12.01.14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76249-BA79-3742-B12A-56DC1F4BA5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92117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2749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9119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 userDrawn="1"/>
        </p:nvSpPr>
        <p:spPr>
          <a:xfrm>
            <a:off x="457200" y="91322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 Dinge</a:t>
            </a:r>
            <a:r>
              <a:rPr lang="de-DE" sz="4000" b="1" cap="none" spc="0" baseline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 die ich heute über Wildschweine gelernt habe:</a:t>
            </a:r>
            <a:endParaRPr lang="de-DE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Wolkenförmige Legende 7"/>
          <p:cNvSpPr/>
          <p:nvPr userDrawn="1"/>
        </p:nvSpPr>
        <p:spPr>
          <a:xfrm>
            <a:off x="91651" y="1430732"/>
            <a:ext cx="8981971" cy="4938711"/>
          </a:xfrm>
          <a:prstGeom prst="cloudCallout">
            <a:avLst>
              <a:gd name="adj1" fmla="val -45323"/>
              <a:gd name="adj2" fmla="val 53530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39113" y="2121233"/>
            <a:ext cx="7214382" cy="33782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10" name="Textfeld 9"/>
          <p:cNvSpPr txBox="1"/>
          <p:nvPr userDrawn="1"/>
        </p:nvSpPr>
        <p:spPr>
          <a:xfrm>
            <a:off x="8942691" y="653392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6098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70356" y="5374116"/>
            <a:ext cx="2099830" cy="133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87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5848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9580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Bildschirmpräsentation (4:3)</PresentationFormat>
  <Paragraphs>0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Office-Design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Veronika Kunnert</dc:creator>
  <cp:lastModifiedBy>Veronika Kunnert</cp:lastModifiedBy>
  <cp:revision>5</cp:revision>
  <cp:lastPrinted>2014-01-12T19:57:25Z</cp:lastPrinted>
  <dcterms:created xsi:type="dcterms:W3CDTF">2014-01-10T10:48:32Z</dcterms:created>
  <dcterms:modified xsi:type="dcterms:W3CDTF">2014-01-12T19:57:57Z</dcterms:modified>
</cp:coreProperties>
</file>