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E739-D75A-47A7-A445-E32CBE9127C1}" type="datetimeFigureOut">
              <a:rPr lang="de-DE" smtClean="0"/>
              <a:t>10.01.2015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1BFCC37-C93A-42EC-A3E2-CD1E503313EA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E739-D75A-47A7-A445-E32CBE9127C1}" type="datetimeFigureOut">
              <a:rPr lang="de-DE" smtClean="0"/>
              <a:t>10.01.2015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CC37-C93A-42EC-A3E2-CD1E503313E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E739-D75A-47A7-A445-E32CBE9127C1}" type="datetimeFigureOut">
              <a:rPr lang="de-DE" smtClean="0"/>
              <a:t>10.01.2015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CC37-C93A-42EC-A3E2-CD1E503313E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E739-D75A-47A7-A445-E32CBE9127C1}" type="datetimeFigureOut">
              <a:rPr lang="de-DE" smtClean="0"/>
              <a:t>10.01.2015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CC37-C93A-42EC-A3E2-CD1E503313E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E739-D75A-47A7-A445-E32CBE9127C1}" type="datetimeFigureOut">
              <a:rPr lang="de-DE" smtClean="0"/>
              <a:t>10.01.2015</a:t>
            </a:fld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CC37-C93A-42EC-A3E2-CD1E503313EA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E739-D75A-47A7-A445-E32CBE9127C1}" type="datetimeFigureOut">
              <a:rPr lang="de-DE" smtClean="0"/>
              <a:t>10.01.2015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CC37-C93A-42EC-A3E2-CD1E503313E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E739-D75A-47A7-A445-E32CBE9127C1}" type="datetimeFigureOut">
              <a:rPr lang="de-DE" smtClean="0"/>
              <a:t>10.01.2015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CC37-C93A-42EC-A3E2-CD1E503313E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E739-D75A-47A7-A445-E32CBE9127C1}" type="datetimeFigureOut">
              <a:rPr lang="de-DE" smtClean="0"/>
              <a:t>10.01.2015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CC37-C93A-42EC-A3E2-CD1E503313E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E739-D75A-47A7-A445-E32CBE9127C1}" type="datetimeFigureOut">
              <a:rPr lang="de-DE" smtClean="0"/>
              <a:t>10.01.2015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CC37-C93A-42EC-A3E2-CD1E503313E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E739-D75A-47A7-A445-E32CBE9127C1}" type="datetimeFigureOut">
              <a:rPr lang="de-DE" smtClean="0"/>
              <a:t>10.01.2015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CC37-C93A-42EC-A3E2-CD1E503313EA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E739-D75A-47A7-A445-E32CBE9127C1}" type="datetimeFigureOut">
              <a:rPr lang="de-DE" smtClean="0"/>
              <a:t>10.01.2015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CC37-C93A-42EC-A3E2-CD1E503313EA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51AE739-D75A-47A7-A445-E32CBE9127C1}" type="datetimeFigureOut">
              <a:rPr lang="de-DE" smtClean="0"/>
              <a:t>10.01.2015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1BFCC37-C93A-42EC-A3E2-CD1E503313EA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FFv6_6was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-4WCq4RZP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00Zeszvj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CtTD5ozna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MZnzhDE0X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Edmund </a:t>
            </a:r>
            <a:r>
              <a:rPr lang="de-DE" dirty="0" err="1" smtClean="0"/>
              <a:t>huditz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Mobile </a:t>
            </a:r>
            <a:r>
              <a:rPr lang="de-DE" dirty="0" err="1" smtClean="0"/>
              <a:t>endgeräte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im Unterricht - </a:t>
            </a:r>
            <a:r>
              <a:rPr lang="de-DE" dirty="0" err="1" smtClean="0"/>
              <a:t>ipad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6083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4 – </a:t>
            </a:r>
            <a:r>
              <a:rPr lang="de-DE" dirty="0" err="1" smtClean="0"/>
              <a:t>Kahoot</a:t>
            </a:r>
            <a:r>
              <a:rPr lang="de-DE" dirty="0" smtClean="0"/>
              <a:t> (S)</a:t>
            </a:r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64" y="1752600"/>
            <a:ext cx="7576472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165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4 – </a:t>
            </a:r>
            <a:r>
              <a:rPr lang="de-DE" dirty="0" err="1" smtClean="0"/>
              <a:t>Kahoot</a:t>
            </a:r>
            <a:r>
              <a:rPr lang="de-DE" dirty="0" smtClean="0"/>
              <a:t> (S)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7" y="2100492"/>
            <a:ext cx="8748464" cy="412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923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4 – </a:t>
            </a:r>
            <a:r>
              <a:rPr lang="de-DE" dirty="0" err="1" smtClean="0"/>
              <a:t>kahoot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de-DE" dirty="0"/>
              <a:t>Tool </a:t>
            </a:r>
            <a:r>
              <a:rPr lang="de-DE" dirty="0" smtClean="0"/>
              <a:t>für spielerische Tests</a:t>
            </a:r>
            <a:endParaRPr lang="de-DE" dirty="0"/>
          </a:p>
          <a:p>
            <a:pPr marL="114300" indent="0">
              <a:buNone/>
            </a:pPr>
            <a:endParaRPr lang="de-DE" dirty="0"/>
          </a:p>
          <a:p>
            <a:pPr marL="114300" indent="0">
              <a:buNone/>
            </a:pPr>
            <a:r>
              <a:rPr lang="de-DE" dirty="0"/>
              <a:t>Hier ist ein Video-Tutorial dazu:</a:t>
            </a:r>
          </a:p>
          <a:p>
            <a:pPr marL="114300" indent="0">
              <a:buNone/>
            </a:pPr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www.youtube.com/watch?v=pFFv6_6was4</a:t>
            </a:r>
            <a:endParaRPr lang="de-DE" dirty="0" smtClean="0"/>
          </a:p>
          <a:p>
            <a:pPr marL="114300" indent="0">
              <a:buNone/>
            </a:pPr>
            <a:endParaRPr lang="de-DE" dirty="0"/>
          </a:p>
          <a:p>
            <a:pPr marL="114300" indent="0">
              <a:buNone/>
            </a:pPr>
            <a:r>
              <a:rPr lang="de-DE" dirty="0"/>
              <a:t>Vorteil:</a:t>
            </a:r>
            <a:br>
              <a:rPr lang="de-DE" dirty="0"/>
            </a:br>
            <a:r>
              <a:rPr lang="de-DE" dirty="0" smtClean="0"/>
              <a:t>kann als Wettbewerb durchgeführt werden</a:t>
            </a:r>
          </a:p>
          <a:p>
            <a:pPr marL="11430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9865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5 – </a:t>
            </a:r>
            <a:r>
              <a:rPr lang="de-DE" dirty="0" err="1" smtClean="0"/>
              <a:t>Socrative</a:t>
            </a:r>
            <a:r>
              <a:rPr lang="de-DE" dirty="0" smtClean="0"/>
              <a:t> (L)</a:t>
            </a:r>
            <a:endParaRPr lang="de-D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031810" cy="509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881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5 – </a:t>
            </a:r>
            <a:r>
              <a:rPr lang="de-DE" dirty="0" err="1" smtClean="0"/>
              <a:t>Socrative</a:t>
            </a:r>
            <a:r>
              <a:rPr lang="de-DE" dirty="0" smtClean="0"/>
              <a:t> (S)</a:t>
            </a:r>
            <a:endParaRPr lang="de-D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587294" cy="398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875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5 – </a:t>
            </a:r>
            <a:r>
              <a:rPr lang="de-DE" dirty="0" err="1" smtClean="0"/>
              <a:t>Socrative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de-DE" dirty="0"/>
              <a:t>Tool </a:t>
            </a:r>
            <a:r>
              <a:rPr lang="de-DE" dirty="0" smtClean="0"/>
              <a:t>für spielerische Tests</a:t>
            </a:r>
            <a:endParaRPr lang="de-DE" dirty="0"/>
          </a:p>
          <a:p>
            <a:pPr marL="114300" indent="0">
              <a:buNone/>
            </a:pPr>
            <a:endParaRPr lang="de-DE" dirty="0"/>
          </a:p>
          <a:p>
            <a:pPr marL="114300" indent="0">
              <a:buNone/>
            </a:pPr>
            <a:r>
              <a:rPr lang="de-DE" dirty="0"/>
              <a:t>Hier ist ein Video-Tutorial dazu:</a:t>
            </a:r>
          </a:p>
          <a:p>
            <a:pPr marL="114300" indent="0">
              <a:buNone/>
            </a:pPr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www.youtube.com/watch?v=R-4WCq4RZPs</a:t>
            </a:r>
            <a:endParaRPr lang="de-DE" dirty="0" smtClean="0"/>
          </a:p>
          <a:p>
            <a:pPr marL="114300" indent="0">
              <a:buNone/>
            </a:pPr>
            <a:endParaRPr lang="de-DE" dirty="0"/>
          </a:p>
          <a:p>
            <a:pPr marL="114300" indent="0">
              <a:buNone/>
            </a:pPr>
            <a:r>
              <a:rPr lang="de-DE" dirty="0"/>
              <a:t>Vorteil:</a:t>
            </a:r>
            <a:br>
              <a:rPr lang="de-DE" dirty="0"/>
            </a:br>
            <a:r>
              <a:rPr lang="de-DE" dirty="0" smtClean="0"/>
              <a:t>kann als Wettbewerb durchgeführt werden, erlaubt Feedback, </a:t>
            </a:r>
            <a:r>
              <a:rPr lang="de-DE" dirty="0"/>
              <a:t>S</a:t>
            </a:r>
            <a:r>
              <a:rPr lang="de-DE" dirty="0" smtClean="0"/>
              <a:t>ingle </a:t>
            </a:r>
            <a:r>
              <a:rPr lang="de-DE" dirty="0"/>
              <a:t>+</a:t>
            </a:r>
            <a:r>
              <a:rPr lang="de-DE" dirty="0" smtClean="0"/>
              <a:t> Multiple Choice, Freie Antworten</a:t>
            </a:r>
          </a:p>
          <a:p>
            <a:pPr marL="11430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6583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Vorteile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Schneller Zugriff</a:t>
            </a:r>
          </a:p>
          <a:p>
            <a:r>
              <a:rPr lang="de-DE" dirty="0" smtClean="0"/>
              <a:t>Geringes Gewicht</a:t>
            </a:r>
          </a:p>
          <a:p>
            <a:r>
              <a:rPr lang="de-DE" dirty="0" smtClean="0"/>
              <a:t>Sind oft schon vorhanden (Smartphones)</a:t>
            </a:r>
          </a:p>
          <a:p>
            <a:r>
              <a:rPr lang="de-DE" dirty="0" smtClean="0"/>
              <a:t>Sind bei </a:t>
            </a:r>
            <a:r>
              <a:rPr lang="de-DE" dirty="0" err="1" smtClean="0"/>
              <a:t>SchülerInnen</a:t>
            </a:r>
            <a:r>
              <a:rPr lang="de-DE" dirty="0" smtClean="0"/>
              <a:t> beliebt</a:t>
            </a:r>
          </a:p>
          <a:p>
            <a:r>
              <a:rPr lang="de-DE" dirty="0" smtClean="0"/>
              <a:t>Eröffnen neue Möglichkeiten</a:t>
            </a:r>
          </a:p>
          <a:p>
            <a:r>
              <a:rPr lang="de-DE" dirty="0" err="1" smtClean="0"/>
              <a:t>SchülerInnen</a:t>
            </a:r>
            <a:r>
              <a:rPr lang="de-DE" dirty="0" smtClean="0"/>
              <a:t> können eine aktivere Rolle einnehmen</a:t>
            </a:r>
          </a:p>
          <a:p>
            <a:r>
              <a:rPr lang="de-DE" dirty="0" smtClean="0"/>
              <a:t>Mehr spielerische Zugänge möglich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3777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1 – </a:t>
            </a:r>
            <a:r>
              <a:rPr lang="de-DE" dirty="0" err="1" smtClean="0"/>
              <a:t>Explain</a:t>
            </a:r>
            <a:r>
              <a:rPr lang="de-DE" dirty="0" smtClean="0"/>
              <a:t> </a:t>
            </a:r>
            <a:r>
              <a:rPr lang="de-DE" dirty="0" err="1" smtClean="0"/>
              <a:t>everything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3" y="1916832"/>
            <a:ext cx="883547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789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1 – </a:t>
            </a:r>
            <a:r>
              <a:rPr lang="de-DE" dirty="0" err="1" smtClean="0"/>
              <a:t>Explain</a:t>
            </a:r>
            <a:r>
              <a:rPr lang="de-DE" dirty="0" smtClean="0"/>
              <a:t> </a:t>
            </a:r>
            <a:r>
              <a:rPr lang="de-DE" dirty="0" err="1" smtClean="0"/>
              <a:t>everything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de-DE" dirty="0" smtClean="0"/>
              <a:t>Tool zum Erstellen von Video-Präsentationen </a:t>
            </a:r>
          </a:p>
          <a:p>
            <a:pPr marL="114300" indent="0">
              <a:buNone/>
            </a:pPr>
            <a:endParaRPr lang="de-DE" dirty="0"/>
          </a:p>
          <a:p>
            <a:pPr marL="114300" indent="0">
              <a:buNone/>
            </a:pPr>
            <a:r>
              <a:rPr lang="de-DE" dirty="0" smtClean="0"/>
              <a:t>Hier ist ein Video-Tutorial dazu:</a:t>
            </a:r>
          </a:p>
          <a:p>
            <a:pPr marL="114300" indent="0">
              <a:buNone/>
            </a:pPr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www.youtube.com/watch?v=b00ZeszvjP4</a:t>
            </a:r>
            <a:endParaRPr lang="de-DE" dirty="0" smtClean="0"/>
          </a:p>
          <a:p>
            <a:pPr marL="114300" indent="0">
              <a:buNone/>
            </a:pPr>
            <a:endParaRPr lang="de-DE" dirty="0"/>
          </a:p>
          <a:p>
            <a:pPr marL="114300" indent="0">
              <a:buNone/>
            </a:pPr>
            <a:r>
              <a:rPr lang="de-DE" dirty="0" smtClean="0"/>
              <a:t>Vorteil:</a:t>
            </a:r>
            <a:br>
              <a:rPr lang="de-DE" dirty="0" smtClean="0"/>
            </a:br>
            <a:r>
              <a:rPr lang="de-DE" dirty="0" smtClean="0"/>
              <a:t>Ergebnis kann sofort auf </a:t>
            </a:r>
            <a:r>
              <a:rPr lang="de-DE" dirty="0" err="1" smtClean="0"/>
              <a:t>youtube</a:t>
            </a:r>
            <a:r>
              <a:rPr lang="de-DE" dirty="0" smtClean="0"/>
              <a:t> hochgeladen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5734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2 – </a:t>
            </a:r>
            <a:r>
              <a:rPr lang="de-DE" dirty="0" err="1" smtClean="0"/>
              <a:t>Geoboard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580856" cy="481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997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2 – </a:t>
            </a:r>
            <a:r>
              <a:rPr lang="de-DE" dirty="0" err="1" smtClean="0"/>
              <a:t>Geoboard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de-DE" dirty="0" smtClean="0"/>
              <a:t>Tool zum Erstellen geometrischer Figuren</a:t>
            </a:r>
          </a:p>
          <a:p>
            <a:pPr marL="114300" indent="0">
              <a:buNone/>
            </a:pPr>
            <a:endParaRPr lang="de-DE" dirty="0"/>
          </a:p>
          <a:p>
            <a:pPr marL="114300" indent="0">
              <a:buNone/>
            </a:pPr>
            <a:r>
              <a:rPr lang="de-DE" dirty="0" smtClean="0"/>
              <a:t>Hier ist ein Video-Tutorial dazu:</a:t>
            </a:r>
          </a:p>
          <a:p>
            <a:pPr marL="114300" indent="0">
              <a:buNone/>
            </a:pPr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www.youtube.com/watch?v=FCtTD5oznaw</a:t>
            </a:r>
            <a:endParaRPr lang="de-DE" dirty="0" smtClean="0"/>
          </a:p>
          <a:p>
            <a:pPr marL="114300" indent="0">
              <a:buNone/>
            </a:pPr>
            <a:endParaRPr lang="de-DE" dirty="0"/>
          </a:p>
          <a:p>
            <a:pPr marL="114300" indent="0">
              <a:buNone/>
            </a:pPr>
            <a:r>
              <a:rPr lang="de-DE" dirty="0" smtClean="0"/>
              <a:t>Vorteil:</a:t>
            </a:r>
            <a:br>
              <a:rPr lang="de-DE" dirty="0" smtClean="0"/>
            </a:br>
            <a:r>
              <a:rPr lang="de-DE" dirty="0" smtClean="0"/>
              <a:t>kinästhetischer Zugang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9187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3 – </a:t>
            </a:r>
            <a:r>
              <a:rPr lang="de-DE" dirty="0" err="1" smtClean="0"/>
              <a:t>Garageband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2265"/>
            <a:ext cx="8522924" cy="488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583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3 – </a:t>
            </a:r>
            <a:r>
              <a:rPr lang="de-DE" dirty="0" err="1" smtClean="0"/>
              <a:t>Garageband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de-DE" dirty="0"/>
              <a:t>Tool zum </a:t>
            </a:r>
            <a:r>
              <a:rPr lang="de-DE" dirty="0" smtClean="0"/>
              <a:t>Spielen verschiedener Instrumente</a:t>
            </a:r>
            <a:endParaRPr lang="de-DE" dirty="0"/>
          </a:p>
          <a:p>
            <a:pPr marL="114300" indent="0">
              <a:buNone/>
            </a:pPr>
            <a:endParaRPr lang="de-DE" dirty="0"/>
          </a:p>
          <a:p>
            <a:pPr marL="114300" indent="0">
              <a:buNone/>
            </a:pPr>
            <a:r>
              <a:rPr lang="de-DE" dirty="0"/>
              <a:t>Hier ist ein Video-Tutorial dazu:</a:t>
            </a:r>
          </a:p>
          <a:p>
            <a:pPr marL="114300" indent="0">
              <a:buNone/>
            </a:pPr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www.youtube.com/watch?v=NMZnzhDE0Xs</a:t>
            </a:r>
            <a:endParaRPr lang="de-DE" dirty="0" smtClean="0"/>
          </a:p>
          <a:p>
            <a:pPr marL="114300" indent="0">
              <a:buNone/>
            </a:pPr>
            <a:endParaRPr lang="de-DE" dirty="0"/>
          </a:p>
          <a:p>
            <a:pPr marL="114300" indent="0">
              <a:buNone/>
            </a:pPr>
            <a:r>
              <a:rPr lang="de-DE" dirty="0"/>
              <a:t>Vorteil:</a:t>
            </a:r>
            <a:br>
              <a:rPr lang="de-DE" dirty="0"/>
            </a:br>
            <a:r>
              <a:rPr lang="de-DE" dirty="0" smtClean="0"/>
              <a:t>verschiedene Instrumente können ausprobiert werden</a:t>
            </a:r>
            <a:endParaRPr lang="de-DE" dirty="0"/>
          </a:p>
          <a:p>
            <a:pPr marL="11430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184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4 – </a:t>
            </a:r>
            <a:r>
              <a:rPr lang="de-DE" dirty="0" err="1" smtClean="0"/>
              <a:t>kahoot</a:t>
            </a:r>
            <a:r>
              <a:rPr lang="de-DE" dirty="0" smtClean="0"/>
              <a:t> (L)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292180" cy="51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310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ke">
  <a:themeElements>
    <a:clrScheme name="Apothek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ke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k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0</TotalTime>
  <Words>180</Words>
  <Application>Microsoft Office PowerPoint</Application>
  <PresentationFormat>Bildschirmpräsentation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Apotheke</vt:lpstr>
      <vt:lpstr>Mobile endgeräte  im Unterricht - ipad</vt:lpstr>
      <vt:lpstr>Vorteile</vt:lpstr>
      <vt:lpstr>Beispiel 1 – Explain everything</vt:lpstr>
      <vt:lpstr>Beispiel 1 – Explain everything</vt:lpstr>
      <vt:lpstr>Beispiel 2 – Geoboard</vt:lpstr>
      <vt:lpstr>Beispiel 2 – Geoboard</vt:lpstr>
      <vt:lpstr>Beispiel 3 – Garageband</vt:lpstr>
      <vt:lpstr>Beispiel 3 – Garageband</vt:lpstr>
      <vt:lpstr>Beispiel 4 – kahoot (L)</vt:lpstr>
      <vt:lpstr>Beispiel 4 – Kahoot (S)</vt:lpstr>
      <vt:lpstr>Beispiel 4 – Kahoot (S)</vt:lpstr>
      <vt:lpstr>Beispiel 4 – kahoot</vt:lpstr>
      <vt:lpstr>Beispiel 5 – Socrative (L)</vt:lpstr>
      <vt:lpstr>Beispiel 5 – Socrative (S)</vt:lpstr>
      <vt:lpstr>Beispiel 5 – Socrative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endgeräte  im Unterricht</dc:title>
  <dc:creator>Administrator</dc:creator>
  <cp:lastModifiedBy>Administrator</cp:lastModifiedBy>
  <cp:revision>12</cp:revision>
  <dcterms:created xsi:type="dcterms:W3CDTF">2015-01-10T10:04:03Z</dcterms:created>
  <dcterms:modified xsi:type="dcterms:W3CDTF">2015-01-10T11:34:47Z</dcterms:modified>
</cp:coreProperties>
</file>