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64" r:id="rId3"/>
    <p:sldId id="257" r:id="rId4"/>
    <p:sldId id="262" r:id="rId5"/>
    <p:sldId id="259" r:id="rId6"/>
    <p:sldId id="258" r:id="rId7"/>
    <p:sldId id="260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79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57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82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21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69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3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54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18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4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65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72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95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84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1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8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48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E092-48DA-438F-A271-5180E06C2DB6}" type="datetimeFigureOut">
              <a:rPr lang="de-DE" smtClean="0"/>
              <a:t>25.02.2014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76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oogle.at/url?sa=i&amp;rct=j&amp;q=&amp;esrc=s&amp;source=images&amp;cd=&amp;cad=rja&amp;docid=II7s0MIMwG7PPM&amp;tbnid=MJP6lBleSmSYPM:&amp;ved=0CAUQjRw&amp;url=http://my.telegraph.co.uk/expat/chelsea_girl_in_china/10143063/peter-rabbit-packs-up-for-china-in-year-of-the-rabbit/&amp;ei=2z8KU5LnL6yT0AX13oGIBA&amp;bvm=bv.61725948,d.bGE&amp;psig=AFQjCNGKBBKkqhc7FUWSm6skZbu-eZGM9w&amp;ust=13932670276373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KICK OFF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b="1" dirty="0" smtClean="0">
                <a:solidFill>
                  <a:srgbClr val="7030A0"/>
                </a:solidFill>
              </a:rPr>
              <a:t>I</a:t>
            </a:r>
            <a:r>
              <a:rPr lang="de-DE" b="1" dirty="0" smtClean="0">
                <a:solidFill>
                  <a:schemeClr val="accent4"/>
                </a:solidFill>
              </a:rPr>
              <a:t>D</a:t>
            </a:r>
            <a:r>
              <a:rPr lang="de-DE" b="1" dirty="0" smtClean="0">
                <a:solidFill>
                  <a:srgbClr val="DF09A7"/>
                </a:solidFill>
              </a:rPr>
              <a:t>Z</a:t>
            </a:r>
            <a:endParaRPr lang="de-DE" b="1" dirty="0">
              <a:solidFill>
                <a:srgbClr val="DF09A7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Mag. Rowena Hametner, Europagymnasium Baumgartenberg</a:t>
            </a:r>
            <a:endParaRPr lang="de-DE" sz="2000" b="1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6" y="495745"/>
            <a:ext cx="4370119" cy="2458192"/>
          </a:xfrm>
          <a:prstGeom prst="rect">
            <a:avLst/>
          </a:prstGeom>
        </p:spPr>
      </p:pic>
      <p:pic>
        <p:nvPicPr>
          <p:cNvPr id="5" name="Grafik 4" descr="C:\Users\Rowena\Pictures\Camera Roll\WIN_20131203_0856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1" t="6761" r="24621" b="-6761"/>
          <a:stretch/>
        </p:blipFill>
        <p:spPr bwMode="auto">
          <a:xfrm>
            <a:off x="5047014" y="753143"/>
            <a:ext cx="4025734" cy="2232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\\kaiser\userdata\2c\BE Fertige Arbeiten\Kidz Zone Johanna fert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97" y="4631884"/>
            <a:ext cx="2565071" cy="2077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7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Lernräume gestalten und neu denken 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952" y="1780579"/>
            <a:ext cx="8596668" cy="388077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Stimulating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r>
              <a:rPr lang="de-DE" dirty="0" smtClean="0"/>
              <a:t>“- Winn/Snyder (1996)</a:t>
            </a:r>
          </a:p>
          <a:p>
            <a:r>
              <a:rPr lang="de-DE" dirty="0"/>
              <a:t>d</a:t>
            </a:r>
            <a:r>
              <a:rPr lang="de-DE" dirty="0" smtClean="0"/>
              <a:t>ie Kids in einer offenen Lernumgebung motivieren und begeistern</a:t>
            </a:r>
          </a:p>
          <a:p>
            <a:endParaRPr lang="de-DE" dirty="0"/>
          </a:p>
        </p:txBody>
      </p:sp>
      <p:sp>
        <p:nvSpPr>
          <p:cNvPr id="4" name="AutoShape 2" descr="data:image/jpeg;base64,/9j/4AAQSkZJRgABAQAAAQABAAD/2wCEAAkGBhQSERQUExQWFRMWGBcUGBcYGRQXGxYbFRgYGBgZFRwXGyYfGBojGhQZIC8gJCcpLCwuGB4xNjArNScrLCkBCQoKDgwOGg8PGiwkHyUsLC4sLCwsKSwsLy8sLCksKSwsLCwsLCwsLCwtLCwpLCosLCwsLCwsLCwsLCwsLCwpLP/AABEIAPcAzAMBIgACEQEDEQH/xAAbAAEAAwEBAQEAAAAAAAAAAAAABAUGAwcBAv/EAEIQAAIBAgQDBgQDBgIJBQAAAAECEQADBBIhMQVBUQYTImFxgTJCkaEUI1IzYpKx0fAH8RZTY3KCorLB4SRDo8LS/8QAGgEBAAMBAQEAAAAAAAAAAAAAAAIDBAEFBv/EACwRAAMAAgICAQMCBQUAAAAAAAABAgMREiEEMUETIlEygSNhcZGxBRQzQqH/2gAMAwEAAhEDEQA/APcaUpQClKUApSlAKUpQClK+GgPtKpF4rdc5kCC3JChg0uBpmzAwgJGmjaQeek3h/FluyACrjdG3jqCNGXzB++lc2honVnu0nFrlthlbKirmuEAFjmJChJ0HwnkSZERWhrM9teHyi3RusK3oT4T6hiP4jUcm+PRKdb7K7h3a2dmIUGPzCSG8sx8SE9SSPKtfgcYtxMwnmCDuCNwfOvNMPhwRl5HwkVd9nsf3F0KxOR4QyZAbQI3kNMvuOlUY83emWVjetm4pQUrUUilKUApSlAKUpQCoeM+L2/rUyomKGvt/WgJdKUoBSlKAUpSgFKUoBXPEg5GjfKY+ldKGgM3Yvg20I6Lt0gVxx2EzAXEORl8UzEaawflP2OxBr9Pb7p3tRpOZemViSsehlfYdRX7wt8SVOx0IPMcx51jb1WmXpbWz9YTtE6aXlLfvoNf+JJn+GfQVYcQurewtwowZSjEEa6gSPcEbVUYtO6gEjutlJ3QnZCTuDplP/DrpUbC4wWro18Fxu7uA7EN4Qx8wSBPQnyjs5Wq4X/cOE1ykp8G0n6MD0kV+cVbzEgxsB69K5YNiJX5kLWyDyNs5TP0mv0boY6CdhI0UR59dOU86x702maeO1tGz7KcSa5ayvOdNJPzLyProQfSedXs15zw/H4i05ZFTxKV1DNpIIO410PLnVl/pHiwJPde6Nr7562z5MJdszvBe+kbSk1m8J2v5XLZ052yGH0MN9Jq5s8SS5bzocw1EAGZBjKQdQZ61fOSa/SymoqfaOl+4dAvxH6AdT/etdlGlcbSZQS0SdWP98hX7sOWUHadfbl9qmROlKUoBXG6kmu1crra1xg60pSugUpSgFKUoBSlKAUpSgK/i/Du9SV/aLJXlPVT+62x9jyrOi8GMzB2yneddPXQ6eRrYmsl2nwBR2cAlbgjw6ENzHuBI8wf1VnzxtbLcVaeiSl1biFGOjCNOU/yI3rHXcXntjN8ykGJ3BKkjoZU+hqcvG2tiWUuh+dFLMI53EXl+8v0FZrB8SF65iMg/LW6Su4/a7z0GYH0msuna3+DSmpf9S+4RwxsQ1zEMWy3GHg2DMiqj3DzId1JjbStVhuEKqgsFAG86AQPpyqNYvhGJOltRyA2Xp7Csbwy5d4tce5cSMKGUIc7KVyycqKPCQZAYxOkA12ZVt3ZB05SmTZ2rtm5JtjMgMd4CIYjQhf1AdRUy3gF5jn6f51BwSBiLSMEyfKgUhRyEHQfSrdmCrqdhuY5elQ4ptvXRN00tbKjimHe0GZEV1LLt8SzChYMZhm5z82vWpvC5ssocjNcMXAPhDx4MvsMhPPwmqftD2lSxaufMR3eZVIJQM4OdumgkDf0qVi7yupZWBViGDTOuYFWHlMVctRqkit7paZort0OYOic50LeQB1y9TzqVbuTyI9dJqLZdm8Q7og/MCTPvXcK/Vf4W/wD1W0ynelfm2DGsT5V+q6BXG7aBNdq5vQHSlKUApSlAKUpQClKUApSlAflHmfIxXPFYVbilWEqRB/qOhG81zsXfzLi8/C48wwj+an6ipVcB51xLhtzDOZHg3zDYmeX6WIM5fWJFRjhEl7oMO+UMf1ZdpHMxua9JxWHW4jI4DKwgg7EGvPeLYHu7wtn5DJO2ZfkJ9ZgxzUiseXFx7Xo1Y8nLpnHC4y5dlUBnofTntpV5h8KtuwLajNpoidOrRH3I3r5hrRJhRkWM0zqZ/wCn139KlWr0Du7QCgbtGinnvu3r79Kz818lmmiNwsOtxBk2kwpJCgggdAJ2k+fQkX34VWA2KzMciZ59dag2ACSo+AHxHm5/SevIn2FS8TfKgERABJ31jYCNta0YuLRTkb3syHaHg9q214BJDqjvOpuEm5OYnc+ED0ire3wNLNljakKCl1BM5EQo4QTuNDz5xyqutYo33c3FlggERER3h+9SuBgs3etLILQsieQXcRzkidalL+6izIv4cfuaE5M0sDac7MDAfp4h4W9G18qk93dGzIw6MpB+qmPtVXwbDstkZYZFLWymkMqMVBWdmAEEbGOW9W2DCxKTE7a+EjQiD8PpWpPZjPv4hh8SH1U5v+wP2rtbuAgEbf31r9UroFc7kzXSlAKUpQClKUApSlAKUpQClKUBA4imUrdHySGHVDE/SAfY1Mt3AQCNQdRX6YTWe4ViTZxFzDsfBIe1J5PJgeUhl9QOtR9MkltGhNY/tLhsuKt3GMk23VdBAyspEcy0GtjVT2h4eLyKu1zMO7YAEo2struAsyOe3So5J5S0diuNJmdtXmJ0PTMwnTqF5ZvPl61KsXwVKqI2gR+ojLr6mar8BxC2txrDOi3bRKMTqpiDIYxO+s6zM1LxHGrSMue/bBEsIZJ2Cgkc9yfpXl/Sp9NGx5F8Frg8MfhiEEandzuW95FfjiWMOgX4ROb+X01qoxmMv31/IOVSv7RlhfIrOpPoI86WOyNu6im+9y80bF3RRvGVEbT1JJrRNTPSKGm+2VFviBt4kkEwSu+5B6+cE1Os8U7m26qM7d6EtgR4y5UoP+b7E8qpuNcJt4W/ktz3eVXCszNEyIBbWPD96/XZ52t3e/VO8KHW2TyIgtan4bgXTXcEjSaljXPI5N3kQp8SMn7f5PT+H4Xu7SJMkDU9Tux9ySakAVwwGNS9bW4hlWEg7exB2IOhB2IqRW48kUpSgFKUoBSlKAUpSgFKUoBSlKAUpSgFZXtpYIezcX45ZB9A4+6n61qqzfbVPy7Tfpur91Ya+8VXl/Qy7x/+SS44XxBb1tXUzyPkw+JT5g1G4/jDbQFP2jHIp6TqzeyrPrFZThnFzhL5BM2bjeL92dA49NJ8oPKrHtdxUC8irDMiyyzEd4Rl16kIdOnrUsFfU0R8vG8G9+vg/eEtKEgCJ6dTvPUzv1rOdouz+VTfw6gYm0ysuVQub9SuBoZnn6c6ucPxCQJGQkga6gmdgRt7xX7tfMZ1Yn29a1OejzlfpknB4lb9vPJBKglQx8DZdmWdCDO/SpOCslUyiA2saBso5CeZA+81S4l+7ZHVRI1JXQwIzDoVZc2nJgpq/ZIXKIA2hY5z9+deVlx/TpHp48n1EYrti2e+mRWZRaHjhjJDNpIG8EH3rpwHDOUcZWV1IMEEZwVA8JPQgiK0dnFgNkcbeE9JAE7bjX/KpjWQf93nG2u1Z1mqL5Suzddc8Cw1697KjsniTaxDWifBeBuKOlxfiA82UyfNCeZra1iuLOFZRnVHOtkmCc66yBzg79Q1XXZ7tIMQoV17u+NHtnqNJQ7Muh8xzr1U+cq18njz9j4P4LulKULBSlKAUpSgFKUoBSlKAUpSgFKUoBVdx/h5vYe4g+IiV/3l8S/cR71Y0rjW+jqentHk+Kc3LckSDoZ9Ig/yNQeB4eMQVuEsWkqWJJJUQEk9ANOoEVcdssL+HxDMv7F/G/S27bz0DbztJ8xVFbw73Lii3JfMrCOUEGddtJ+tY8dV4+T+R7eXHj87xX+V/wCP8GkU6RH7seQr5wzGAqRJJViCT5MYn2FffxUXWVoW4mhG4IOzKeamPtFUeDuZMQ4B8M/9UMPoTFe7OrW0fFW3jemXuJxQuutpcvfgXAQNwr23ykxyBCe/rWtt3gVDgAkqD05Dc6xVLwq2IJEZmA1ESQP+wqTwy54nQfK2aPJ5P0zBq8zyMXGfz3/k9bBk5PvrocUa3aH4kkd2SGY6kKYCzIGxgCYr82e1GFuz3d+0xiSA6zA30nlVwmHBV0Y5wwOYEyIaRHpvpXmPHuyqWlF9EVmRVvFcoAZbbgFSOsHfnFZHijffWzbNVS6+DR2sMMUTdxCRbj8i2dGUHe6Y1V2gQBsPWoeK4diLYlB3y6xrkuj/AOr+xBr5hsScqkP+WQGEHcGN+Z0NXFrF5pIJyzpPWvWnEsc8Z9HjPL9V7r2deyPa4XD3F1j3g+EuCrMJiGB+YbTz9a1wNYTieDU28wAzJmZY1JmS6j91pIj06CtFwHiBP5TySBKsd3UQCG/eWRPUEHrVdz8o0Y6/6suqUpVZeKUpQClKUApSlAKUpQClKUAqBxriQsWmfnso6k7f19qmXboUEkwBqT0ArzztDxv8Tc8JItKIA/V1Y+XL2qzHHN6KM+VY538/BXYriX5iPcOYFgGB2ZT8RYa+GYJ0jStRwnhlm0pNlEVX8UrqCDqIPTpyqj4fYJaT0jTTQ9TzjWv3Y4uMKjm6fylPygmJ+HKB12jlNVedgq1yn4+B4PkKftr5OvbHIgS/pIPd76kNsq+hBPvWW4dJljuTm9zH2EAV++M9pvxLZUW4lkAEBxHea/FE6QV03mTPIV9wui+Va/8AT4pYvuPP/wBUufrak1fZ2/bZmztDKoRUmAyRmY9WJJI8o966cGxSm9KnOk3LQJ+YLlZc3mpDrPkay1sq5yMAek8j5EajStFwHA5DaYSLQDQArQNANAOXxaxVebC4qqddP0jR4vkLJMyp7XtmswxjNJ1J6QB0An+dZyxiGe4sgFe6yN6kK0x01PtV1jcQjCAwyt8TSIA5iep2jlrVVgypvLcM92xuIRERnyIhYHllUjyzdK8+5VNI9BXp7Mt3DYe4bFzULPdNH7RDqBO2ZIKxvpU63jSuUHQfpH2mu2AxS4yzdtXDN23ca23UPbYhbiyPCTAPSZGsxVbjsWLeVbzZGIhLhPhuEbnaEbqh2nQkVs8byeX8O/aMHkYWnzgusJjgy+IAS2g5+f1qdgb/AP6jDkAwbjqfezcP0lRWOXHZSCHURqW0iOZmtN2K4gMRdDMcqqCbIIKm7oVd1n5VDR1MztvozalFfjW6ZvKUpWU9IUpSgFKUoBSlKAUpSgFKV8mgMx26xhFtLYMd4xLeapBj0LFaxyWa1X+IDqBYLbl2QH1WYPrlqgtsoHWtmF6k8zylu3ss8GNNoqLxLBi6MhgZiFBiYJ2PnG9c24wiECCzHZRLH/x6moN3i7HEWUiGa4NvEEC+Ngx2zFV9gfrVmycN/n8EsfetGexzKt1Vu5x8dtdgBkuMpPhJyyAp5xrrFT1BWBOYEwJEnbYQNTzqPiLLK1i7q2V70hRJC3h3o057tPlWw7PWYU+AKnhe2Y5ONcvQGJ0iZ8qqxeUsODl10M+B+Rm22+/n2ZsKpvIEZWuGSUlQfDvuRqZ23rZdnccxQ940oswzju2WCQUedCQBv03FRcdw+0Lq3Vtr3zBkDRpB+JnAjNAPPrXXBd1kzqyuNfGMpHnEaAeQqjJ5X15+5F+Lx1gb4v8AqQcNjs1+7OS5HiS6hLrqT4ZIgOBGiyPerfs7g+8ZmuMSVbw2tgBydv15iDBmB61XWHNx5yhVPhXoo6wPPU1Z9lVNtES8WN9hBbwlZknKmT4V5iQCfaqoabLp7ezO8GgYqOdy1cZxsSVvEhvpcI9hVvisGGnwgkj4WAIaNDM6A9D59Kp+FcVs2w9660G2gUaST4vGFG5OcAR/Wp+F49avEXbbHuyDuCCDIBBHIyPvWTyYp56pLrr/AATx0vppMj4XgWGd/wBhbDDUaRB5hlGkidNOdWFmytnEpiGBaB3YUwO7DaE2gPmPOdxoIqDxHGqGW4p1UieWYHTXrBj71K4WyriRffxkwoBJOQ7A2gdA3I/Y66246babZHaT0jeCvtfBX2vQJilKUApSlAKUpQClKUAqn7V3CuFuOCRkyXCQSPCjqzbcsoNXFfi7bDKVYAgggg7EHQg0BmuM8KXE2xbe4+UMtxSrLIImCGKncH6GoNvgthvhJaND45GnXLA9qnjsHaAyJfxKWP8AUrdIQA/Ksguq+QYVTY/gycJVnwwU2rjSbTu+fNGgseFs0iSQ20TIE1xOl0mVXEvukTG4MuoUhBpOUAGNh/mZqo4hbQ3hatjTDW7lxonR7qwJ5lsiuxnXUdazyrjLuI783bttrgKKtuCFUnwr4hlMSskc9ZrU8H4fawNl2uOCviz3XmbjMYZm3J18I8h51VWPh79s5NK+l8FNgrpW4jbqco15ME0jpKltfIVd9nsZb7lUViSn5ZXdlgnLMa5csQ3Qa6zVZiMGvdSrTbdl7p1AaSGMH0yqZ6j1quweBt4pcjgg6w6khrbj4gTvlMajnvVE41cfd6K+bx1o1GNdL8IbYcCDLHwieuUySR8vSJqnuYZVD2rAVVzG40CFLGJCgbD+lScKDZwgGmZcy6a6gkSevKoPC9iTIgf2a5pStT6O1TrSZb8M4ML4Ja9eRsqqBbYJo0+LYzqse1aG1h0w1s3LjO3dj4nMnoIiAWMxMTrvVNwsFbqAiIYiOcZST7TlPlFXvFsMz2WUTmlWH/CwJAnyFWw052kXytI89s4EzdJnK1x7qKYlAzFo84n0qRgLAQQYXvGZ1zQoGbLInlqs+9XLWy8HYRO24bXblp1qt4ra1A6aiNQQYiPasKz1dfcQrHxTorRxK4jv3gD4cliCqS6gaAmDJWATW57GYK29m3iQ2cOsoIELqR6ltI8tayFu8qaSM0Zgu7R59RodPWtT2HudyBh4yowNy2JmDp3qeWpzgdGbpW7AuW216IQ1vs2FKUrSaBSlKAUpSgFKVVHj653WGK2zldhl8J5nLOYqJ1YDr0JoC1pXF8WiwGZQTsCQJrtQCol/iCq2QavEwOQ1gseQMV3v3QqljsBP/gedUvD8FkzuSc91u8eTMGAAvooEAbVxs6iW3FSoLOugj4NSOpIMSOemvlXm2O4q+IY3mYnQiNhaiZRRy03J1JjyFegcRdQhz7bev0rz88JfE3riBgtoKnflRoSPgRZ1V8gGaTtHWp48il7Zn8nG7nSNFwbENdsWpEaAkkbaCBb8+U8ql8UwivYcHZcrjlGR1bT6VW/6TYezdTC6gwq5gBkVj8KMeRIj6jrUXtLxK6bn4MIot3bYdruY5sobxKBsCcsT0NY2mv5IsTXHsh8VtsGGrZD4kAOisPiAXYbyD5moOJfu3W6NiAtwDr8jjz1APtU3iFzOAggkE89tII9Tm09Kg4q4hZrczI06EExoTzmNNxzqx1Twx1+TA5XOnsm4zFI0eJVZiBG0nl9QAfrUbE4azda1Yvsxc3PCoLAHTxZiI23nlAHOpwwKYi2FuJzPUEEdCNRXPjvDPBlTdsvdH9F21BWOhMRPMTNQxyrv32Xb0uTNDw/hi2AuSRlGUGWaB0XNNW2H4iw+LxDqBBHsN/tVDguLF7SvHxKGynkY8SnzBkeoqYl4bjaJn1qn6jk1zohdreFqqd6jsbRIDJ4SgVtiNJyl8s6wAxgVnMHdKpatEIERYBUtuI+PNETvG3KvQcHglu4UI4kOrK20GSwMDlXnN2yy5gfiBKk+akqT7lZr0MWGMsuWY/KuseqXr5JmIZLtwSqkJop59WMjmT/IVd4fE5Arg62nVwJkldUcH1R2rIzDAuOfTfpWl4WveMqAGbjBZg6DdiekKrGtTicccUZcN1d7Z6TX2vlfayHrilK+GgPtKph2uw3em2bkMDlkhgpI0gMRlOvnXXG8ZyyEGYjc/KPf5j5D7VF0kts4mn6LQ1jMQ+S/eVfjV8+24uSwPmDqPYirOzxe5OpBHSP6bfeqXtTg/wAU9t7Nw2L6KQW3lSRCOOa5tQ3qOZqmrnJPTFH25fIPPYCNNFGy+YA61ouAYrMGSZC5SPLNm09JWR6xyrE4fE3FlL4UXPldPhuDqAdRvqDtU3AcdawzBApLlBLEgKBm6a/N7Uxtr9RTzSrs2XE2/ZgmAW+sKxH3E+1chUfi2LzYZb6BmylLoCiWKnRwBz8DN9NKjYjtBZX5s8x8PntqdB9asppds0JjjF0AAkSNZ0JHLkPOsVguHyiEX7yOxa73imFDOxlcuXKZGhLgnYDatNjOOllYZGVSIzhlJE6aAiJiqe3bOYZPEgklSFBG3xKNNT06zWfJl0umWRKp9lH2m7OW0Rbdl2z32AyP+ZJBBe/mJlWAGpGh0GldON8a/Ctba+Wvs8qXUBciJGyjcCetdbdvEXL7FVsZjJ1a54UnRQAmn867r2Q/EjvMXcAKkoi2iVRBtMsMzMx3muquek30U3irb0tEbGISQVPhdVcHkTHl5RUK+V723nDAI0zOomM0AakHpHKpmN7LXrUd3eR05C4sEQNpT+lcbnCsQRraVm/UtwAe4ZQa9PFlxfTWPf8Ac8vL42ZXzSLfhfHrVy61lZLKufNBCtrByzB0kcv5VK45eAs9WLKF6yCDI9AJqhscLxFg/iGQBLXxEOGOVgA0ADcCCfIGpXF8A7Mt+3ci3Az5f2i2wSzPakFSQDJB100rz1EY8y0+jb99RprsiYbi7WXRHtko1wJnUgkM5ZhmWNDAkg6gEHmKvMdxe3Ya2pS4Q5aMiM2VRqSY6AidzFSeL8BaybN2ygu27KOShY5wWjNeUx+ZcKDnG3Ku/ZvCPeufimZhb17lIyyCuU3DIzGcxA2EaxtXMmOavaXRZEuVotuANms5oZVYkrmBUx1g6iTJAPlWO4x2exS4q41kK9tznYOxtkMQCxEAgqSJ06nQV6EpqNiUn0/vQVNW4W5LHjm1xo88fA3sssbC6EhV7xsxGoksRGtbXsbwR1RL95wzugZUVQq2w4UkcyToOemsVXthBBLQSDuefqP+9a7hVkJYtKNAqINfJRvXcWesm0xXjxje5RLpSlWg+Gsl2txP5ihLzAhYa2uYASfiZlOhI0g8ula41S8Q7PYUu169bViYZi5Zl0AUeEkrOgGgrlLaI0tnnbX7bHKjKT0BUxpqIFSsHjrltSqN4ZnKwzKCddJ1X2NaPi93DZQLeHtZhszWUGUfugiZ9ay+ItIs3HU5SeSlo5yQBAAjeIFZXCXplN3p6RbYLtEjqc0qQYOUM49QVH2rq3Gbcz4v4HHP0qtuWb9wi3hVtZmB8VxmUAqJgADUxJ9jUbA4TFW7RbEYe8+JLMMqWiUQSQDK6MPm0k61x49raQiq+SVjuIW76lUaLqyySpBzDkAdwdjHWqjEXSrWw053BMHdSoE7D97byrrj8It62VbwmZzMGW4sbGCQUOm0bdai4nh6YhEAxA76zBVxlYnrKzrPSa7KU/aRyS7XI2eI4w64TC27EZmshjJy7CCCeWob7V+W4ayjNftukqpDp41QkTldVUtKxq0ZT5bVVcNhmwq4gBFW4IgjJcyl3Op5ZmU5TBgcwJr0vOJiRPTnVvHk+y6O+zEY7GsLLNbRbhglfFbFuQNZfNEacuemlV3C+0eHui3rld1BUOhTMf8AZkmGG8a6+dbq72dwzXO8axaa5+oohP3G9ZPtjwQWj4MndXjlKEwysR/7S7ZCQCRyiR5V1hSWy0g4zBmcyeEz/Cw2PpP0qXg+LL8y+JVIAOmugJ12JmPL3r5ibYIJk7axppVe4yhZGeACCd9I1J/VtrzFZofSZZF7fFmkW5buADWdyOes7xXSzh1gxGhI0PMaEVX4fEeIQIHkNuvoAJ18xUluIoSVtgE/Ex0G51Mc9alWTj2WqN9E2zbUeetVGL7FiGfDO1q4de7LE2PNckeEEHcbdI0qytuB4lOnxEdeQ12A8q7rdJ8QIE8qksvW9HHj2TrYncbV03qJ37BWKrnYbLIWT0k6CuGH4m7DxWbqNsQRbgHnBz6jz9KvmtrZU1plgTVdisWBzA57/WvxisW/+ruKvVQHP0QkmszgeINibrL3fdLMBr7paLGNfy5L78o9xVNq7fFIsnjK2y2wVk4i73RByA5idgVnQ+cxlA6SeVbVRUHhHClsIFAGbdmChcx6wOXIDkKn1qx41C0VXXJ7FKUqwgKrePYDvbUByhUi4DEiUkww5qddN/pVlXO/bzKR1BH1EVx9gwuNJa2cgAuZZEyRMa6DUxUvhnAby4V3uNbxN023KKgKKSyRlJJ11LCYG+vkxY7p8tyAwgACWL5pjuxuxJB0A5e9ajhdkraUNoYkj1JMfeqMKa2mQ4pvZnux/DbsB7tprQWMgYjOxIhmcD4OgG+pmtWRVNxrtVawxysGdv0pl0nacxAFVl7t5buIVtpcFxhAkKI6mQx2E1alM9IcplETtnjsED3l+3ZbL4O8uIGJI+VB80fSsi2N4filzZXKKD+VZNq3czBtMxJUgZdgszPpW07L8ItNeuXHVHuKEW3PiyW8onKDoJYtJFaZeE2QwItWww1ByJI9DEiu6IKeXbMH2i4UMAii2/8A6W6MrJfm6VePDkZjIJBOhn4TFVFy4PDAA0BBiD6zyr1PifC0xFprVwSrCNNCOhU8iOtedf6F4/Bs5sFcTbYeS3B7NpJ6g69BVOTG32j1vDz48a40v3NJ2R4+7nu7jZo0BPxAgTlY/MCASDvoQZqJ/iO12xb/ABFtEu6omVpzLmMDJG8sRppvzqV2a7N3Abd27KFZbIYJYlSozEGABJMczFaLieBF22U0mQwnYMplT9RU5TqNUZvKUc3w9HnfHeE3r1m0UuGy1o96+WCSI15iSuuh0M1Nx2CvWxbae+sNbkXQgBGbKYuKuiggA59txpubmx2Tu3M3f3iqt4TatRGUci7Lmk8yI008609uyFAUAAAAADYAaADyqrHh6ar9iiXp7MALdsEuGymIIDAiI10nXaa5/j7VrQEMSd08bDSQCEkzroK2N7srhHJJw9rMeYRQfqoBqZheHW7Qi2iIOiqF/lXP9sn7Zf8AWfwYPhnF7V2+bauGu5WlYKlQpEhw0EGSNK0eAwh1LxJ2AmF8pO59h713492ZXEFLisLd+3OV8oMgiGR+ZUwOcggEVWNevWNGt3SP9mjXgf4dfqBUHh4V0to79R0u3ouktxyp3g8v761nr3G7zA5MLiWPlbNv73SKzV/tTdN3unQ4MtoGxAYSeQDMpUn6VbuvhFfX5PQHxfQT51ke2uB78LFvM6LduAATshVQZEQWYfw1yfsffuGbmOuyOmcjr+sVJt9lLo8VrF+PmbiEzr1zzFQlp1+o6/XoyHA+1uMwfdC2juCstbbMVgRBG5QwRqI8wa9Y7MdpRjEY5GtujBXRjMEiQQRuCPSsvhMBi7tw2b2Ks2jGYZEk3FOmZMxAkGQQQY03kVseB8Ct4W3ktyZOZmYyzsY1Y+g+1akVFlSlKkBSlKAhLwtBeN4ibhAAJ1yACIT9IO5jeagdou1NvCqdQ1yCQgkmAJkhZaPQfSrfEWiykBipPzCJHpPOuOD4ZbtSUUAsZZt2Y9WY6sfU1w4ZA9n7+NHf3LgE+K2Mo1HI8soI2Jk61kcM7HxhSCCSV5gCVInrvpXs4FZXiv8Ahng77XHZbge4S0rccZWOpZVmAZ12iq6x7I1PWjIjiIRc5crC6nXQe3Kr3sT2qtP3hbEqVBChWczPVVbWIO+30rlc7HtZtqrvnIle9URm5LnUyA32PXlUR+Cm2JBQ8ycoXN6kTr61J0v3McTeJ71s9Is31ZcykFTzBkV+gwO1eY4PvCtwl7rISClu0CQxAg/DJZiTrrGgqThMdi7KtNjEW0c6yiuATpP5bMyz1ruzSsu/g3i8TtF+7Fxc5khZEnLEwOcTrUoVlMN2OS7ct3ryAlVgKZIAmVAEwAIHLWPrqxXVv5LUz7SlK6dFKUoBXyK+0oD5FccXg0uqUuIrod1YBgfUHSu9KAxPEP8AD9rctgr1y3EkWGd+6J3hDM2/+YeVV2E4le7zubpFu9lkLeWHnbMrIcl5PNYr0eoXEuD2cQuW9bW4u4zDUHqp3U+YNV3imvZKacnm/aLsveuhmzu5jTLlBbfcnYdEWAPM6197KdrMXg1NvF2bj2VkhpBuIo33P5ijeJkcp2rZW+xNtP2d3EIP096WH/yBj96+t2Iss2a4967+69w5T6hAJB6HSky0G0+y+s3QyhgZBAIPUHUGv3X4tWwoAAAAAAA2AGgA8q/dWERSlKAUpSgFKUoD8ugIIIkHkdazFrs4brutwZMNLAICC1wZjoxGi2/IeIg6kbUpUWk9HGXnDuDWcOCLNpLYO4RQoP0qZFKVI6faUpQClKUApSlAKUpQClKUApSlAKUpQClKU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98781" y="-1980210"/>
            <a:ext cx="2762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61" y="1353540"/>
            <a:ext cx="2975049" cy="2201536"/>
          </a:xfrm>
          <a:prstGeom prst="rect">
            <a:avLst/>
          </a:prstGeom>
        </p:spPr>
      </p:pic>
      <p:pic>
        <p:nvPicPr>
          <p:cNvPr id="8" name="Grafik 7" descr="\\kaiser\userdata\2c\BE Fertige Arbeiten\Kidz Zone Johanna fert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81" y="4840677"/>
            <a:ext cx="2212300" cy="184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99" y="4840677"/>
            <a:ext cx="1584119" cy="19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Einrichtung einer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dirty="0" smtClean="0">
                <a:solidFill>
                  <a:srgbClr val="7030A0"/>
                </a:solidFill>
              </a:rPr>
              <a:t>I</a:t>
            </a:r>
            <a:r>
              <a:rPr lang="de-DE" dirty="0" smtClean="0">
                <a:solidFill>
                  <a:schemeClr val="accent4"/>
                </a:solidFill>
              </a:rPr>
              <a:t>D</a:t>
            </a:r>
            <a:r>
              <a:rPr lang="de-DE" dirty="0" smtClean="0">
                <a:solidFill>
                  <a:srgbClr val="DF09A7"/>
                </a:solidFill>
              </a:rPr>
              <a:t>Z </a:t>
            </a:r>
            <a:r>
              <a:rPr lang="de-DE" dirty="0" smtClean="0"/>
              <a:t>ZONE – </a:t>
            </a:r>
            <a:br>
              <a:rPr lang="de-DE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Errichtung einer “vorbereiteten Lernumgebung</a:t>
            </a:r>
            <a:r>
              <a:rPr lang="de-DE" sz="2000" dirty="0" smtClean="0">
                <a:solidFill>
                  <a:srgbClr val="FF0000"/>
                </a:solidFill>
              </a:rPr>
              <a:t>“ (Montessori)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6" y="1662546"/>
            <a:ext cx="4488871" cy="252499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2" y="4405996"/>
            <a:ext cx="3936785" cy="22144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" y="4405996"/>
            <a:ext cx="3936785" cy="22144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2" y="1662546"/>
            <a:ext cx="3948443" cy="26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1" dirty="0" smtClean="0">
                <a:solidFill>
                  <a:srgbClr val="DF09A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Personalisierte Lernumgebungen am Tablet PC</a:t>
            </a:r>
            <a:endParaRPr lang="de-DE" sz="2800" b="1" dirty="0">
              <a:solidFill>
                <a:srgbClr val="DF09A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800" b="1" dirty="0" smtClean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„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teaching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overcome</a:t>
            </a:r>
            <a:r>
              <a:rPr lang="de-DE" sz="28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poor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choice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technology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but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technology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will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never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save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bad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teaching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.“                                               </a:t>
            </a:r>
            <a:r>
              <a:rPr lang="de-DE" sz="24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 Bates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06" y="4187595"/>
            <a:ext cx="3704810" cy="20839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89" y="1391661"/>
            <a:ext cx="1024129" cy="8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938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dirty="0" smtClean="0">
                <a:solidFill>
                  <a:srgbClr val="7030A0"/>
                </a:solidFill>
              </a:rPr>
              <a:t>I</a:t>
            </a:r>
            <a:r>
              <a:rPr lang="de-DE" dirty="0" smtClean="0">
                <a:solidFill>
                  <a:schemeClr val="accent4"/>
                </a:solidFill>
              </a:rPr>
              <a:t>D</a:t>
            </a:r>
            <a:r>
              <a:rPr lang="de-DE" dirty="0" smtClean="0">
                <a:solidFill>
                  <a:srgbClr val="DF09A7"/>
                </a:solidFill>
              </a:rPr>
              <a:t>Z-</a:t>
            </a:r>
            <a:r>
              <a:rPr lang="de-DE" dirty="0" smtClean="0"/>
              <a:t>Methodik/ Didaktik</a:t>
            </a:r>
            <a:endParaRPr lang="de-DE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891" y="2101932"/>
            <a:ext cx="8135389" cy="4161707"/>
          </a:xfrm>
        </p:spPr>
        <p:txBody>
          <a:bodyPr>
            <a:normAutofit fontScale="92500"/>
          </a:bodyPr>
          <a:lstStyle/>
          <a:p>
            <a:r>
              <a:rPr lang="de-DE" sz="2000" dirty="0" smtClean="0"/>
              <a:t>Individualisiertes, kooperatives Lernen mit Begeisterung </a:t>
            </a:r>
          </a:p>
          <a:p>
            <a:r>
              <a:rPr lang="de-DE" sz="2000" dirty="0" smtClean="0"/>
              <a:t>Personalisierte Lernumgebung – Interaktivität mit Lernobjekten          </a:t>
            </a:r>
          </a:p>
          <a:p>
            <a:r>
              <a:rPr lang="de-DE" sz="2000" dirty="0" smtClean="0"/>
              <a:t>Gemeinsames Lernen in einer „Wohlfühl-umgebung“</a:t>
            </a:r>
          </a:p>
          <a:p>
            <a:r>
              <a:rPr lang="de-DE" sz="2000" dirty="0" smtClean="0"/>
              <a:t>Digitale Kompetenzen werden gefördert</a:t>
            </a:r>
          </a:p>
          <a:p>
            <a:endParaRPr lang="de-DE" dirty="0" smtClean="0"/>
          </a:p>
          <a:p>
            <a:pPr marL="0" indent="0" algn="just">
              <a:buNone/>
            </a:pPr>
            <a:r>
              <a:rPr lang="de-DE" sz="2000" dirty="0" smtClean="0"/>
              <a:t>Die Tablet PCs werden als sinnvolle „all-in-</a:t>
            </a:r>
            <a:r>
              <a:rPr lang="de-DE" sz="2000" dirty="0" err="1" smtClean="0"/>
              <a:t>one</a:t>
            </a:r>
            <a:r>
              <a:rPr lang="de-DE" sz="2000" dirty="0" smtClean="0"/>
              <a:t>“ Werkzeuge begriffen! </a:t>
            </a:r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r>
              <a:rPr lang="de-DE" sz="2000" dirty="0" smtClean="0"/>
              <a:t>UNSERE SCHÜLERINNEN ERKUNDEN, RECHERCHIEREN, PROBIEREN AUS, ERSTELLEN VIDEOS, FOTOS, TONDOKUMENTE, TEXTE; SIE DOKUMENTIEREN UND PRÄSENTIEREN DIE ERGEBNISSE AUF ANSPRECHENDE ART UND WEISE.</a:t>
            </a:r>
            <a:endParaRPr lang="de-DE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1896" y="1793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74567"/>
            <a:ext cx="2363981" cy="17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b="1" dirty="0" smtClean="0">
                <a:solidFill>
                  <a:srgbClr val="7030A0"/>
                </a:solidFill>
              </a:rPr>
              <a:t>I</a:t>
            </a:r>
            <a:r>
              <a:rPr lang="de-DE" b="1" dirty="0" smtClean="0">
                <a:solidFill>
                  <a:schemeClr val="accent4"/>
                </a:solidFill>
              </a:rPr>
              <a:t>D</a:t>
            </a:r>
            <a:r>
              <a:rPr lang="de-DE" b="1" dirty="0" smtClean="0">
                <a:solidFill>
                  <a:srgbClr val="DF09A7"/>
                </a:solidFill>
              </a:rPr>
              <a:t>Z </a:t>
            </a:r>
            <a:r>
              <a:rPr lang="de-DE" b="1" dirty="0" smtClean="0">
                <a:solidFill>
                  <a:srgbClr val="0070C0"/>
                </a:solidFill>
              </a:rPr>
              <a:t>IM UNTERRICHT</a:t>
            </a: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“</a:t>
            </a:r>
            <a:r>
              <a:rPr lang="de-DE" b="1" dirty="0" err="1" smtClean="0">
                <a:solidFill>
                  <a:srgbClr val="0070C0"/>
                </a:solidFill>
              </a:rPr>
              <a:t>Our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W</a:t>
            </a:r>
            <a:r>
              <a:rPr lang="de-DE" b="1" dirty="0" smtClean="0">
                <a:solidFill>
                  <a:srgbClr val="0070C0"/>
                </a:solidFill>
              </a:rPr>
              <a:t>orld </a:t>
            </a:r>
            <a:r>
              <a:rPr lang="de-DE" b="1" dirty="0" err="1" smtClean="0">
                <a:solidFill>
                  <a:srgbClr val="0070C0"/>
                </a:solidFill>
              </a:rPr>
              <a:t>of</a:t>
            </a:r>
            <a:r>
              <a:rPr lang="de-DE" b="1" dirty="0" smtClean="0">
                <a:solidFill>
                  <a:srgbClr val="0070C0"/>
                </a:solidFill>
              </a:rPr>
              <a:t> Mr. </a:t>
            </a:r>
            <a:r>
              <a:rPr lang="de-DE" b="1" dirty="0" err="1" smtClean="0">
                <a:solidFill>
                  <a:srgbClr val="0070C0"/>
                </a:solidFill>
              </a:rPr>
              <a:t>Men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Misses</a:t>
            </a:r>
            <a:r>
              <a:rPr lang="de-DE" b="1" dirty="0" smtClean="0">
                <a:solidFill>
                  <a:srgbClr val="0070C0"/>
                </a:solidFill>
              </a:rPr>
              <a:t>“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Offenes Lernen mit </a:t>
            </a:r>
            <a:r>
              <a:rPr lang="de-DE" dirty="0" err="1" smtClean="0"/>
              <a:t>Moodle</a:t>
            </a:r>
            <a:r>
              <a:rPr lang="de-DE" dirty="0" smtClean="0"/>
              <a:t>, Apps und online </a:t>
            </a:r>
            <a:r>
              <a:rPr lang="de-DE" dirty="0" err="1" smtClean="0"/>
              <a:t>tools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6" name="Grafik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2" y="2743199"/>
            <a:ext cx="6872232" cy="38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66899" y="2700867"/>
            <a:ext cx="8407104" cy="1474119"/>
          </a:xfrm>
        </p:spPr>
        <p:txBody>
          <a:bodyPr>
            <a:normAutofit/>
          </a:bodyPr>
          <a:lstStyle/>
          <a:p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type="body" idx="1"/>
          </p:nvPr>
        </p:nvSpPr>
        <p:spPr>
          <a:xfrm>
            <a:off x="570017" y="4224137"/>
            <a:ext cx="8703986" cy="2355369"/>
          </a:xfrm>
        </p:spPr>
        <p:txBody>
          <a:bodyPr>
            <a:normAutofit/>
          </a:bodyPr>
          <a:lstStyle/>
          <a:p>
            <a:pPr algn="just"/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Little 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Miss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went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hill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next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forest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On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hill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saw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rainbow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„Wow!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That`s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wonderful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!“, Miss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laughed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of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rainbow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were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her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own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body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She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was happy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and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proud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de-DE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endParaRPr lang="de-DE" dirty="0" smtClean="0"/>
          </a:p>
          <a:p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      Hannah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</a:rPr>
              <a:t>Lumetsberger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  2C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232"/>
            <a:ext cx="6577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ERGEBNIS - IMPRESSIVE BOOKLETS</a:t>
            </a:r>
            <a:endParaRPr kumimoji="0" lang="en-GB" sz="24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7" y="811894"/>
            <a:ext cx="4794463" cy="26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418701"/>
            <a:ext cx="111524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Style went to him and took the ring.  They went with the thief to the police station and the thief was arrested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 descr="C:\Users\Hanna\Pictures\Englisch - Moodle - Rainbow.pn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41698" r="5610" b="4744"/>
          <a:stretch/>
        </p:blipFill>
        <p:spPr bwMode="auto">
          <a:xfrm>
            <a:off x="3748530" y="5164448"/>
            <a:ext cx="4072255" cy="1617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 descr="C:\Users\Hanna\Pictures\Englisch - Moodel - Little Miss colorefull.pn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17559" r="30067" b="17233"/>
          <a:stretch/>
        </p:blipFill>
        <p:spPr bwMode="auto">
          <a:xfrm>
            <a:off x="5070451" y="5665165"/>
            <a:ext cx="1617980" cy="111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hteck 9"/>
          <p:cNvSpPr/>
          <p:nvPr/>
        </p:nvSpPr>
        <p:spPr>
          <a:xfrm>
            <a:off x="5934496" y="3244334"/>
            <a:ext cx="2904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Katharina 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Abentheuer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, 2C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5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92D050"/>
                </a:solidFill>
              </a:rPr>
              <a:t>„Der Raum im Kleinen hat seelenformende Kraft wie der Raum im Großen“ (Petersen)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7" y="883561"/>
            <a:ext cx="4997204" cy="3332730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421" y="894601"/>
            <a:ext cx="5546883" cy="31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251</Words>
  <Application>Microsoft Office PowerPoint</Application>
  <PresentationFormat>Breitbild</PresentationFormat>
  <Paragraphs>36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Aharoni</vt:lpstr>
      <vt:lpstr>Arial</vt:lpstr>
      <vt:lpstr>Book Antiqua</vt:lpstr>
      <vt:lpstr>Calibri</vt:lpstr>
      <vt:lpstr>Times New Roman</vt:lpstr>
      <vt:lpstr>Trebuchet MS</vt:lpstr>
      <vt:lpstr>Wingdings 3</vt:lpstr>
      <vt:lpstr>Facette</vt:lpstr>
      <vt:lpstr>KICK OFF KIDZ</vt:lpstr>
      <vt:lpstr>Lernräume gestalten und neu denken !</vt:lpstr>
      <vt:lpstr>Einrichtung einer KIDZ ZONE –  Errichtung einer “vorbereiteten Lernumgebung“ (Montessori)</vt:lpstr>
      <vt:lpstr>Personalisierte Lernumgebungen am Tablet PC</vt:lpstr>
      <vt:lpstr>KIDZ-Methodik/ Didaktik</vt:lpstr>
      <vt:lpstr>KIDZ IM UNTERRICHT “Our World of Mr. Men and Misses“ 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KIDZ</dc:title>
  <dc:creator>Rowena Hametner</dc:creator>
  <cp:lastModifiedBy>Rowena Hametner</cp:lastModifiedBy>
  <cp:revision>32</cp:revision>
  <dcterms:created xsi:type="dcterms:W3CDTF">2014-01-15T16:41:29Z</dcterms:created>
  <dcterms:modified xsi:type="dcterms:W3CDTF">2014-02-25T13:24:09Z</dcterms:modified>
</cp:coreProperties>
</file>