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6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8" y="-10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06.03.2013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49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4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1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823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1420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3199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6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478472" y="4007472"/>
            <a:ext cx="4742651" cy="2352088"/>
            <a:chOff x="3779912" y="3717032"/>
            <a:chExt cx="4742651" cy="2352088"/>
          </a:xfrm>
        </p:grpSpPr>
        <p:pic>
          <p:nvPicPr>
            <p:cNvPr id="9" name="Picture 2" descr="X:\projekte und webs\MiniWebs - eh. Intranet\Frühblüher\Frühblüher_alt\Web\images1\schneegloeckchen170204_0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1"/>
            <a:stretch/>
          </p:blipFill>
          <p:spPr bwMode="auto">
            <a:xfrm>
              <a:off x="6948265" y="3717032"/>
              <a:ext cx="1574298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X:\projekte und webs\MiniWebs - eh. Intranet\Frühblüher\Frühblüher_alt\Web\images1\schneegloeckchen_2204_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097" y="3729120"/>
              <a:ext cx="1560159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X:\projekte und webs\MiniWebs - eh. Intranet\Frühblüher\Frühblüher_alt\Web\images1\schneegloeckchen_2204_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729120"/>
              <a:ext cx="1435288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Schneeglöckchen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wissenschaftliche Name des Schneeglöckchens setzt sich aus dem griechischen </a:t>
            </a:r>
            <a:r>
              <a:rPr lang="de-AT" dirty="0" err="1"/>
              <a:t>Galanthus</a:t>
            </a:r>
            <a:r>
              <a:rPr lang="de-AT" dirty="0"/>
              <a:t> (</a:t>
            </a:r>
            <a:r>
              <a:rPr lang="de-AT" dirty="0" err="1"/>
              <a:t>gala</a:t>
            </a:r>
            <a:r>
              <a:rPr lang="de-AT" dirty="0"/>
              <a:t> = Milch, </a:t>
            </a:r>
            <a:r>
              <a:rPr lang="de-AT" dirty="0" err="1"/>
              <a:t>anthos</a:t>
            </a:r>
            <a:r>
              <a:rPr lang="de-AT" dirty="0"/>
              <a:t> = Blüte) und dem lateinischen </a:t>
            </a:r>
            <a:r>
              <a:rPr lang="de-AT" dirty="0" err="1"/>
              <a:t>Nivalis</a:t>
            </a:r>
            <a:r>
              <a:rPr lang="de-AT" dirty="0"/>
              <a:t> (= Schnee) zusammen. </a:t>
            </a:r>
          </a:p>
        </p:txBody>
      </p:sp>
    </p:spTree>
    <p:extLst>
      <p:ext uri="{BB962C8B-B14F-4D97-AF65-F5344CB8AC3E}">
        <p14:creationId xmlns:p14="http://schemas.microsoft.com/office/powerpoint/2010/main" val="8953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err="1" smtClean="0"/>
              <a:t>Narzissengewächs</a:t>
            </a:r>
            <a:r>
              <a:rPr lang="de-AT" b="0" dirty="0" smtClean="0"/>
              <a:t> </a:t>
            </a:r>
            <a:r>
              <a:rPr lang="de-AT" b="0" dirty="0"/>
              <a:t>(</a:t>
            </a:r>
            <a:r>
              <a:rPr lang="de-AT" b="0" dirty="0" err="1"/>
              <a:t>Amaryllisgewächs</a:t>
            </a:r>
            <a:r>
              <a:rPr lang="de-AT" b="0" dirty="0" smtClean="0"/>
              <a:t>)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dirty="0"/>
              <a:t>Das Schneeglöckchen wurde als </a:t>
            </a:r>
            <a:r>
              <a:rPr lang="de-AT" dirty="0" smtClean="0"/>
              <a:t>				Gartenpflanze </a:t>
            </a:r>
            <a:r>
              <a:rPr lang="de-AT" dirty="0"/>
              <a:t>kultiviert, es kommt </a:t>
            </a:r>
            <a:r>
              <a:rPr lang="de-AT" dirty="0" smtClean="0"/>
              <a:t>				gelegentlich </a:t>
            </a:r>
            <a:r>
              <a:rPr lang="de-AT" dirty="0"/>
              <a:t>auch in Hainen, Laub- und </a:t>
            </a:r>
            <a:r>
              <a:rPr lang="de-AT" dirty="0" smtClean="0"/>
              <a:t>				Auwäldern </a:t>
            </a:r>
            <a:r>
              <a:rPr lang="de-AT" dirty="0"/>
              <a:t>vor. 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Blütezeit</a:t>
            </a:r>
            <a:r>
              <a:rPr lang="de-AT" b="1" dirty="0" smtClean="0"/>
              <a:t>: 		</a:t>
            </a:r>
            <a:r>
              <a:rPr lang="de-AT" b="0" dirty="0" smtClean="0"/>
              <a:t>Februar </a:t>
            </a:r>
            <a:r>
              <a:rPr lang="de-AT" b="0" dirty="0"/>
              <a:t>bis </a:t>
            </a:r>
            <a:r>
              <a:rPr lang="de-AT" b="0" dirty="0" smtClean="0"/>
              <a:t>April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 smtClean="0"/>
              <a:t>Selbstbestäubung</a:t>
            </a:r>
            <a:r>
              <a:rPr lang="de-AT" b="0" dirty="0"/>
              <a:t>, Fremdbestäubung </a:t>
            </a:r>
            <a:r>
              <a:rPr lang="de-AT" b="0" dirty="0" smtClean="0"/>
              <a:t>				oder ungeschlechtliche </a:t>
            </a:r>
            <a:r>
              <a:rPr lang="de-AT" b="0" dirty="0"/>
              <a:t>Vermehrung</a:t>
            </a:r>
          </a:p>
        </p:txBody>
      </p:sp>
      <p:pic>
        <p:nvPicPr>
          <p:cNvPr id="6146" name="Picture 2" descr="X:\projekte und webs\MiniWebs - eh. Intranet\Frühblüher\Frühblüher_alt\Web\images1\schneegloeckchen170204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5" b="17069"/>
          <a:stretch/>
        </p:blipFill>
        <p:spPr bwMode="auto">
          <a:xfrm>
            <a:off x="7308304" y="212573"/>
            <a:ext cx="1584176" cy="148823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816225"/>
            <a:ext cx="5112568" cy="4133055"/>
          </a:xfrm>
        </p:spPr>
        <p:txBody>
          <a:bodyPr>
            <a:normAutofit lnSpcReduction="10000"/>
          </a:bodyPr>
          <a:lstStyle/>
          <a:p>
            <a:r>
              <a:rPr lang="de-AT" dirty="0"/>
              <a:t>10 - 20 cm hohes </a:t>
            </a:r>
            <a:r>
              <a:rPr lang="de-AT" dirty="0" smtClean="0"/>
              <a:t>Zwiebelgewächs</a:t>
            </a:r>
          </a:p>
          <a:p>
            <a:endParaRPr lang="de-AT" dirty="0"/>
          </a:p>
          <a:p>
            <a:r>
              <a:rPr lang="de-AT" dirty="0"/>
              <a:t>robuste und mehrjährige </a:t>
            </a:r>
            <a:r>
              <a:rPr lang="de-AT" dirty="0" smtClean="0"/>
              <a:t>Pflanze</a:t>
            </a:r>
          </a:p>
          <a:p>
            <a:endParaRPr lang="de-AT" dirty="0"/>
          </a:p>
          <a:p>
            <a:r>
              <a:rPr lang="de-AT" dirty="0"/>
              <a:t>glockenförmige, herabhängende </a:t>
            </a:r>
            <a:r>
              <a:rPr lang="de-AT" dirty="0" smtClean="0"/>
              <a:t>Blüte</a:t>
            </a:r>
          </a:p>
          <a:p>
            <a:endParaRPr lang="de-AT" dirty="0"/>
          </a:p>
          <a:p>
            <a:r>
              <a:rPr lang="de-AT" dirty="0"/>
              <a:t>Blüte besteht aus 3 großen äußeren und 3 kleinen inneren herzförmigen (mit grünem </a:t>
            </a:r>
            <a:r>
              <a:rPr lang="de-AT" dirty="0" smtClean="0"/>
              <a:t>Fleck</a:t>
            </a:r>
            <a:r>
              <a:rPr lang="de-AT" dirty="0"/>
              <a:t>) </a:t>
            </a:r>
            <a:r>
              <a:rPr lang="de-AT" dirty="0" smtClean="0"/>
              <a:t>Kronblättern</a:t>
            </a:r>
          </a:p>
          <a:p>
            <a:endParaRPr lang="de-AT" dirty="0"/>
          </a:p>
          <a:p>
            <a:r>
              <a:rPr lang="de-AT" dirty="0"/>
              <a:t>zwei schmale lineare </a:t>
            </a:r>
            <a:r>
              <a:rPr lang="de-AT" dirty="0" smtClean="0"/>
              <a:t>Laubblätter</a:t>
            </a:r>
          </a:p>
          <a:p>
            <a:endParaRPr lang="de-AT" dirty="0"/>
          </a:p>
          <a:p>
            <a:r>
              <a:rPr lang="de-AT" dirty="0"/>
              <a:t>blattloser </a:t>
            </a:r>
            <a:r>
              <a:rPr lang="de-AT" dirty="0" smtClean="0"/>
              <a:t>Stängel</a:t>
            </a:r>
            <a:r>
              <a:rPr lang="de-AT" b="0" dirty="0" smtClean="0"/>
              <a:t/>
            </a:r>
            <a:br>
              <a:rPr lang="de-AT" b="0" dirty="0" smtClean="0"/>
            </a:br>
            <a:endParaRPr lang="de-AT" b="0" dirty="0"/>
          </a:p>
          <a:p>
            <a:endParaRPr lang="de-AT" dirty="0"/>
          </a:p>
        </p:txBody>
      </p:sp>
      <p:pic>
        <p:nvPicPr>
          <p:cNvPr id="6" name="Picture 4" descr="X:\projekte und webs\MiniWebs - eh. Intranet\Frühblüher\Frühblüher_alt\Web\images1\Schneegloeckchen_Blue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914"/>
          <a:stretch/>
        </p:blipFill>
        <p:spPr bwMode="auto">
          <a:xfrm>
            <a:off x="7308000" y="212400"/>
            <a:ext cx="156247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projekte und webs\MiniWebs - eh. Intranet\Frühblüher\Bilder\Grafik_wikipdia_gemeinfrei_schneegloeckchen_Illustration_Galanthus_nivali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707647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</a:t>
            </a:r>
            <a:r>
              <a:rPr lang="de-DE" dirty="0" smtClean="0"/>
              <a:t>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Auch wenn das Schneeglöckchen noch so schön aussieht, man darf es nicht pflücken, denn es steht unter Naturschutz. </a:t>
            </a:r>
            <a:endParaRPr lang="de-AT" dirty="0" smtClean="0"/>
          </a:p>
          <a:p>
            <a:pPr lvl="0"/>
            <a:endParaRPr lang="de-AT" dirty="0"/>
          </a:p>
          <a:p>
            <a:pPr lvl="0"/>
            <a:r>
              <a:rPr lang="de-AT" dirty="0"/>
              <a:t>Schneeglöckchen sind giftig! </a:t>
            </a:r>
          </a:p>
        </p:txBody>
      </p:sp>
      <p:pic>
        <p:nvPicPr>
          <p:cNvPr id="3079" name="Picture 7" descr="X:\projekte und webs\MiniWebs - eh. Intranet\Frühblüher\Frühblüher_alt\Web\images1\schneegloeckchen170204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 b="27739"/>
          <a:stretch/>
        </p:blipFill>
        <p:spPr bwMode="auto">
          <a:xfrm>
            <a:off x="7308000" y="212400"/>
            <a:ext cx="1529357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5" name="Picture 2" descr="X:\projekte und webs\MiniWebs - eh. Intranet\Frühblüher\Frühblüher_alt\Web\images1\schneegloeckchen170204_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3946"/>
          <a:stretch/>
        </p:blipFill>
        <p:spPr bwMode="auto">
          <a:xfrm>
            <a:off x="780108" y="1852512"/>
            <a:ext cx="3143820" cy="216142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projekte und webs\MiniWebs - eh. Intranet\Frühblüher\Frühblüher_alt\Web\images1\schneegloeckchen03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t="27127" r="24211" b="20872"/>
          <a:stretch/>
        </p:blipFill>
        <p:spPr bwMode="auto">
          <a:xfrm>
            <a:off x="6491919" y="5085184"/>
            <a:ext cx="1340537" cy="108543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projekte und webs\MiniWebs - eh. Intranet\Frühblüher\Frühblüher_alt\Web\images1\schneegloeckchen_bluete_01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74" y="3343993"/>
            <a:ext cx="1266913" cy="661071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X:\projekte und webs\MiniWebs - eh. Intranet\Frühblüher\Frühblüher_alt\Web\images1\Schneegloeckchen_Staengel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31" y="5085184"/>
            <a:ext cx="855365" cy="107824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X:\projekte und webs\MiniWebs - eh. Intranet\Frühblüher\Frühblüher_alt\Web\images1\schneegloeckchen_2204_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00" y="1862132"/>
            <a:ext cx="2295525" cy="306863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X:\projekte und webs\MiniWebs - eh. Intranet\Frühblüher\Frühblüher_alt\Web\images1\schneegloeckchen_2204_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 b="24143"/>
          <a:stretch/>
        </p:blipFill>
        <p:spPr bwMode="auto">
          <a:xfrm>
            <a:off x="3295952" y="4149080"/>
            <a:ext cx="2030839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:\projekte und webs\MiniWebs - eh. Intranet\Frühblüher\Frühblüher_alt\Web\images1\schneegloeckchen170204_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 bwMode="auto">
          <a:xfrm rot="5400000" flipV="1">
            <a:off x="923409" y="4005780"/>
            <a:ext cx="2027034" cy="231363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X:\projekte und webs\MiniWebs - eh. Intranet\Frühblüher\Frühblüher_alt\Web\images1\schneegloeckchen170204_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7170"/>
          <a:stretch/>
        </p:blipFill>
        <p:spPr bwMode="auto">
          <a:xfrm>
            <a:off x="4059878" y="1862132"/>
            <a:ext cx="1266913" cy="130015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X:\projekte und webs\MiniWebs - eh. Intranet\Frühblüher\Frühblüher_alt\Web\images1\schneegloeckchen030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7199"/>
          <a:stretch/>
        </p:blipFill>
        <p:spPr bwMode="auto">
          <a:xfrm>
            <a:off x="7308001" y="212400"/>
            <a:ext cx="1560791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335efe10e339f8ff79e50b2108362a576f866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Bildschirmpräsentation (4:3)</PresentationFormat>
  <Paragraphs>28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Schneeglöckchen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Schneeglöckchen</dc:title>
  <dc:creator>Simon Binder</dc:creator>
  <cp:lastModifiedBy>Sigrid Evelyn Zwaiger</cp:lastModifiedBy>
  <cp:revision>84</cp:revision>
  <dcterms:created xsi:type="dcterms:W3CDTF">2011-03-09T16:27:38Z</dcterms:created>
  <dcterms:modified xsi:type="dcterms:W3CDTF">2013-03-06T10:38:24Z</dcterms:modified>
</cp:coreProperties>
</file>