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5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46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43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6256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48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2906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0004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11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Tulpe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Von der Tulpe gibt es in etwa 100 Arten; davon zahlreiche schöne Zuchtformen.</a:t>
            </a:r>
          </a:p>
          <a:p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420232" y="4001136"/>
            <a:ext cx="4798800" cy="2340000"/>
            <a:chOff x="3420232" y="3969320"/>
            <a:chExt cx="4798800" cy="2340000"/>
          </a:xfrm>
        </p:grpSpPr>
        <p:pic>
          <p:nvPicPr>
            <p:cNvPr id="4" name="Picture 2" descr="X:\projekte und webs\MiniWebs - eh. Intranet\Frühblüher\Frühblüher_alt\Web\images1\tulpe1_260403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4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X:\projekte und webs\MiniWebs - eh. Intranet\Frühblüher\Frühblüher_alt\Web\images1\Tulpe_Zwiebelschnitt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2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X:\projekte und webs\MiniWebs - eh. Intranet\Frühblüher\Frühblüher_alt\Web\images1\tulpe02_100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96932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05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smtClean="0"/>
              <a:t>Liliengewächs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auf </a:t>
            </a:r>
            <a:r>
              <a:rPr lang="de-AT" b="0" dirty="0"/>
              <a:t>trockenen Böden, bei uns ist sie fast </a:t>
            </a:r>
            <a:r>
              <a:rPr lang="de-AT" b="0" dirty="0" smtClean="0"/>
              <a:t>				nur </a:t>
            </a:r>
            <a:r>
              <a:rPr lang="de-AT" b="0" dirty="0"/>
              <a:t>in Gärten zu </a:t>
            </a:r>
            <a:r>
              <a:rPr lang="de-AT" b="0" dirty="0" smtClean="0"/>
              <a:t>finden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/>
              <a:t>Frühling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/>
              <a:t>Insektenbestäubung oder </a:t>
            </a:r>
            <a:r>
              <a:rPr lang="de-AT" b="0" dirty="0" smtClean="0"/>
              <a:t>					ungeschlechtliche </a:t>
            </a:r>
            <a:r>
              <a:rPr lang="de-AT" b="0" dirty="0"/>
              <a:t>Vermehrung</a:t>
            </a:r>
          </a:p>
        </p:txBody>
      </p:sp>
      <p:pic>
        <p:nvPicPr>
          <p:cNvPr id="2050" name="Picture 2" descr="X:\projekte und webs\MiniWebs - eh. Intranet\Frühblüher\Frühblüher_alt\Web\images1\tulpe_040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772816"/>
            <a:ext cx="5472608" cy="4133055"/>
          </a:xfrm>
        </p:spPr>
        <p:txBody>
          <a:bodyPr>
            <a:normAutofit/>
          </a:bodyPr>
          <a:lstStyle/>
          <a:p>
            <a:r>
              <a:rPr lang="de-AT" b="0" dirty="0" smtClean="0"/>
              <a:t>10 </a:t>
            </a:r>
            <a:r>
              <a:rPr lang="de-AT" b="0" dirty="0"/>
              <a:t>- 75 cm </a:t>
            </a:r>
            <a:r>
              <a:rPr lang="de-AT" dirty="0"/>
              <a:t>hohe Zwiebelpflanze</a:t>
            </a:r>
            <a:endParaRPr lang="de-AT" b="0" dirty="0" smtClean="0"/>
          </a:p>
          <a:p>
            <a:endParaRPr lang="de-AT" b="0" dirty="0"/>
          </a:p>
          <a:p>
            <a:r>
              <a:rPr lang="de-AT" b="0" dirty="0"/>
              <a:t>breite, längliche und grundständige </a:t>
            </a:r>
            <a:r>
              <a:rPr lang="de-AT" b="0" dirty="0" smtClean="0"/>
              <a:t>Blätter</a:t>
            </a:r>
          </a:p>
          <a:p>
            <a:endParaRPr lang="de-AT" b="0" dirty="0"/>
          </a:p>
          <a:p>
            <a:r>
              <a:rPr lang="de-AT" b="0" dirty="0"/>
              <a:t>e</a:t>
            </a:r>
            <a:r>
              <a:rPr lang="de-AT" b="0" dirty="0" smtClean="0"/>
              <a:t>ndständige Blüte</a:t>
            </a:r>
          </a:p>
          <a:p>
            <a:endParaRPr lang="de-AT" b="0" dirty="0"/>
          </a:p>
          <a:p>
            <a:r>
              <a:rPr lang="de-AT" b="0" dirty="0" smtClean="0"/>
              <a:t>6 </a:t>
            </a:r>
            <a:r>
              <a:rPr lang="de-AT" b="0" dirty="0" smtClean="0"/>
              <a:t>Blüten- und </a:t>
            </a:r>
            <a:r>
              <a:rPr lang="de-AT" b="0" dirty="0" smtClean="0"/>
              <a:t>6 </a:t>
            </a:r>
            <a:r>
              <a:rPr lang="de-AT" b="0" dirty="0" smtClean="0"/>
              <a:t>Staubblätter, </a:t>
            </a:r>
            <a:r>
              <a:rPr lang="de-AT" b="0" dirty="0" smtClean="0"/>
              <a:t>1 Stempel</a:t>
            </a:r>
            <a:endParaRPr lang="de-AT" b="0" dirty="0"/>
          </a:p>
          <a:p>
            <a:endParaRPr lang="de-AT" b="0" dirty="0" smtClean="0"/>
          </a:p>
          <a:p>
            <a:r>
              <a:rPr lang="de-AT" b="0" dirty="0" smtClean="0"/>
              <a:t>keine </a:t>
            </a:r>
            <a:r>
              <a:rPr lang="de-AT" b="0" dirty="0"/>
              <a:t>Kelchblätter</a:t>
            </a:r>
          </a:p>
          <a:p>
            <a:endParaRPr lang="de-AT" b="0" dirty="0" smtClean="0"/>
          </a:p>
          <a:p>
            <a:r>
              <a:rPr lang="de-AT" b="0" dirty="0" smtClean="0"/>
              <a:t>3-teiliger Fruchtknoten</a:t>
            </a:r>
            <a:endParaRPr lang="de-AT" b="0" dirty="0"/>
          </a:p>
          <a:p>
            <a:endParaRPr lang="de-AT" dirty="0"/>
          </a:p>
        </p:txBody>
      </p:sp>
      <p:pic>
        <p:nvPicPr>
          <p:cNvPr id="1027" name="Picture 3" descr="X:\projekte und webs\MiniWebs - eh. Intranet\Frühblüher\Frühblüher_alt\Web\images1\tulpe_0604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21000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X:\projekte und webs\MiniWebs - eh. Intranet\Frühblüher\Bilder\Grafik_wikipdia_gemeinfrei_Tulpe_Illustration_Tulipa_sylvestr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63325"/>
            <a:ext cx="2629586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Die gesamte Tulpe ist giftig</a:t>
            </a:r>
            <a:r>
              <a:rPr lang="de-AT" dirty="0" smtClean="0"/>
              <a:t>!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Wilde Tulpen sind sehr selten geworden und deshalb auch geschützt. Man findet sie in Weinbergen und Laubwäldern.</a:t>
            </a:r>
          </a:p>
        </p:txBody>
      </p:sp>
      <p:pic>
        <p:nvPicPr>
          <p:cNvPr id="3074" name="Picture 2" descr="X:\projekte und webs\MiniWebs - eh. Intranet\Frühblüher\Frühblüher_alt\Web\images1\tulpe2_260403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X:\projekte und webs\MiniWebs - eh. Intranet\Frühblüher\Frühblüher_alt\Web\images1\Tulpe_Bluete_1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7716" r="-1865" b="15246"/>
          <a:stretch/>
        </p:blipFill>
        <p:spPr bwMode="auto">
          <a:xfrm>
            <a:off x="800559" y="4149080"/>
            <a:ext cx="2371828" cy="205728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:\projekte und webs\MiniWebs - eh. Intranet\Frühblüher\Frühblüher_alt\Web\images1\tulpe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/>
          <a:stretch/>
        </p:blipFill>
        <p:spPr bwMode="auto">
          <a:xfrm>
            <a:off x="792904" y="1862132"/>
            <a:ext cx="3019900" cy="215715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X:\projekte und webs\MiniWebs - eh. Intranet\Frühblüher\Frühblüher_alt\Web\images1\tulpe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6540"/>
          <a:stretch/>
        </p:blipFill>
        <p:spPr bwMode="auto">
          <a:xfrm>
            <a:off x="3316403" y="4149081"/>
            <a:ext cx="2030839" cy="205808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X:\projekte und webs\MiniWebs - eh. Intranet\Frühblüher\Frühblüher_alt\Web\images1\tulpe_bluetenblaetter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49" y="4365104"/>
            <a:ext cx="2295525" cy="184206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X:\projekte und webs\MiniWebs - eh. Intranet\Frühblüher\Frühblüher_alt\Web\images1\tulpe_fruchtknoten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862132"/>
            <a:ext cx="1344402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4102" name="Picture 6" descr="X:\projekte und webs\MiniWebs - eh. Intranet\Frühblüher\Frühblüher_alt\Web\images1\schneegloeckchen_2204_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1" y="1862132"/>
            <a:ext cx="2295525" cy="235895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projekte und webs\MiniWebs - eh. Intranet\Frühblüher\Frühblüher_alt\Web\images1\tulpe2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9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X:\projekte und webs\MiniWebs - eh. Intranet\Frühblüher\Frühblüher_alt\Web\images1\tulpe_15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1" y="1862132"/>
            <a:ext cx="2295524" cy="23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Tulpe"/>
  <p:tag name="ISPRING_RESOURCE_PATHS_HASH_2" val="2236e771e74640e2b7925f7fbd199329a3df2cc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Bildschirmpräsentation (4:3)</PresentationFormat>
  <Paragraphs>28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Tulpe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Tulpe</dc:title>
  <dc:creator>Simon Binder</dc:creator>
  <cp:lastModifiedBy>Sigrid Evelyn Zwaiger</cp:lastModifiedBy>
  <cp:revision>136</cp:revision>
  <dcterms:created xsi:type="dcterms:W3CDTF">2011-03-09T16:27:38Z</dcterms:created>
  <dcterms:modified xsi:type="dcterms:W3CDTF">2013-03-06T10:27:55Z</dcterms:modified>
</cp:coreProperties>
</file>