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2" r:id="rId4"/>
    <p:sldId id="257" r:id="rId5"/>
    <p:sldId id="263" r:id="rId6"/>
    <p:sldId id="258" r:id="rId7"/>
    <p:sldId id="264" r:id="rId8"/>
    <p:sldId id="259" r:id="rId9"/>
    <p:sldId id="265" r:id="rId10"/>
    <p:sldId id="260" r:id="rId11"/>
    <p:sldId id="266" r:id="rId12"/>
    <p:sldId id="261" r:id="rId13"/>
    <p:sldId id="267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16.12.2011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497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16.12.2011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51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16.12.2011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336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16.12.2011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397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16.12.2011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123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16.12.2011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46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16.12.2011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278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16.12.2011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762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16.12.2011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88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16.12.2011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26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16.12.2011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260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78F9-F889-4355-829A-96CDD1F438B0}" type="datetimeFigureOut">
              <a:rPr lang="de-AT" smtClean="0"/>
              <a:t>16.12.2011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072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beiterkammer.at/online/page.php?P=29&amp;IP=77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620688"/>
            <a:ext cx="856895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dirty="0"/>
              <a:t>Die Bildschirm-Tibeter wurden von Dr. Martin Donner, Facharzt für Orthopädie und orthopädische Chirurgie, zusammengestellt. Die Übungen helfen fit zu bleiben. Kurze Muskelanspannungen wechseln mit Entspannungsphasen. </a:t>
            </a:r>
            <a:endParaRPr lang="de-AT" sz="2800" dirty="0" smtClean="0"/>
          </a:p>
          <a:p>
            <a:endParaRPr lang="de-AT" sz="2800" dirty="0"/>
          </a:p>
          <a:p>
            <a:r>
              <a:rPr lang="de-AT" sz="2800" dirty="0" smtClean="0"/>
              <a:t>Dadurch </a:t>
            </a:r>
            <a:r>
              <a:rPr lang="de-AT" sz="2800" dirty="0"/>
              <a:t>werden Energieversorgung und Stoffwechsel gefördert. </a:t>
            </a:r>
            <a:r>
              <a:rPr lang="de-AT" sz="2800" b="1" dirty="0"/>
              <a:t>Tipps fürs Üben</a:t>
            </a:r>
            <a:r>
              <a:rPr lang="de-AT" sz="2800" dirty="0"/>
              <a:t>:</a:t>
            </a:r>
          </a:p>
          <a:p>
            <a:endParaRPr lang="de-AT" sz="2800" dirty="0" smtClean="0"/>
          </a:p>
          <a:p>
            <a:r>
              <a:rPr lang="de-AT" sz="2800" dirty="0" smtClean="0"/>
              <a:t>Nehmen </a:t>
            </a:r>
            <a:r>
              <a:rPr lang="de-AT" sz="2800" dirty="0"/>
              <a:t>Sie sich pro Übung 10 bis 15 Sekunden Zeit.</a:t>
            </a:r>
          </a:p>
          <a:p>
            <a:r>
              <a:rPr lang="de-AT" sz="2800" dirty="0"/>
              <a:t>Atmen Sie langsam und gleichmäßig durch.</a:t>
            </a:r>
          </a:p>
          <a:p>
            <a:r>
              <a:rPr lang="de-AT" sz="2800" dirty="0"/>
              <a:t>Stehen Sie nach jeder Übung kurz auf um sich auszuschütteln</a:t>
            </a:r>
            <a:r>
              <a:rPr lang="de-AT" sz="2800" dirty="0" smtClean="0"/>
              <a:t>. </a:t>
            </a:r>
          </a:p>
          <a:p>
            <a:r>
              <a:rPr lang="de-AT" sz="2000" dirty="0" smtClean="0"/>
              <a:t>Quelle</a:t>
            </a:r>
            <a:r>
              <a:rPr lang="de-AT" sz="2000" dirty="0"/>
              <a:t>: </a:t>
            </a:r>
            <a:r>
              <a:rPr lang="de-AT" sz="2000" dirty="0">
                <a:hlinkClick r:id="rId2"/>
              </a:rPr>
              <a:t>http://</a:t>
            </a:r>
            <a:r>
              <a:rPr lang="de-AT" sz="2000" dirty="0" smtClean="0">
                <a:hlinkClick r:id="rId2"/>
              </a:rPr>
              <a:t>www.arbeiterkammer.at/online/page.php?P=29&amp;IP=7722</a:t>
            </a:r>
            <a:endParaRPr lang="de-AT" sz="2000" dirty="0" smtClean="0"/>
          </a:p>
          <a:p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200554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67"/>
          <a:stretch/>
        </p:blipFill>
        <p:spPr bwMode="auto">
          <a:xfrm>
            <a:off x="1691680" y="260648"/>
            <a:ext cx="5400600" cy="638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30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2"/>
          <a:stretch/>
        </p:blipFill>
        <p:spPr bwMode="auto">
          <a:xfrm>
            <a:off x="2051720" y="260648"/>
            <a:ext cx="4968552" cy="627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5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62"/>
          <a:stretch/>
        </p:blipFill>
        <p:spPr bwMode="auto">
          <a:xfrm>
            <a:off x="1835696" y="332656"/>
            <a:ext cx="5112568" cy="629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83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6"/>
          <a:stretch/>
        </p:blipFill>
        <p:spPr bwMode="auto">
          <a:xfrm>
            <a:off x="2267744" y="260648"/>
            <a:ext cx="5112568" cy="626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83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63688" y="185379"/>
            <a:ext cx="5544616" cy="655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17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/>
          <a:stretch/>
        </p:blipFill>
        <p:spPr bwMode="auto">
          <a:xfrm>
            <a:off x="1835696" y="185110"/>
            <a:ext cx="5256584" cy="655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73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18"/>
          <a:stretch/>
        </p:blipFill>
        <p:spPr bwMode="auto">
          <a:xfrm>
            <a:off x="1575032" y="144016"/>
            <a:ext cx="5733272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62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7"/>
          <a:stretch/>
        </p:blipFill>
        <p:spPr bwMode="auto">
          <a:xfrm>
            <a:off x="1835696" y="188640"/>
            <a:ext cx="5328592" cy="642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28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63688" y="260648"/>
            <a:ext cx="5518138" cy="643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57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2"/>
          <a:stretch/>
        </p:blipFill>
        <p:spPr bwMode="auto">
          <a:xfrm>
            <a:off x="2051720" y="404664"/>
            <a:ext cx="5040560" cy="623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91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27"/>
          <a:stretch/>
        </p:blipFill>
        <p:spPr bwMode="auto">
          <a:xfrm>
            <a:off x="1619672" y="188640"/>
            <a:ext cx="5184576" cy="637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89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5"/>
          <a:stretch/>
        </p:blipFill>
        <p:spPr bwMode="auto">
          <a:xfrm>
            <a:off x="2267744" y="260648"/>
            <a:ext cx="4968552" cy="626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16814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Bildschirmpräsentation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Mag. Helmut Bauer</dc:creator>
  <cp:lastModifiedBy>BAUER Helmut</cp:lastModifiedBy>
  <cp:revision>3</cp:revision>
  <dcterms:created xsi:type="dcterms:W3CDTF">2011-11-24T10:47:10Z</dcterms:created>
  <dcterms:modified xsi:type="dcterms:W3CDTF">2011-12-16T08:29:47Z</dcterms:modified>
</cp:coreProperties>
</file>