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57" r:id="rId5"/>
    <p:sldId id="263" r:id="rId6"/>
    <p:sldId id="258" r:id="rId7"/>
    <p:sldId id="264" r:id="rId8"/>
    <p:sldId id="259" r:id="rId9"/>
    <p:sldId id="265" r:id="rId10"/>
    <p:sldId id="260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49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51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3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397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12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4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78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62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8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2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6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78F9-F889-4355-829A-96CDD1F438B0}" type="datetimeFigureOut">
              <a:rPr lang="de-AT" smtClean="0"/>
              <a:t>24.11.2011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5BA0-3BC3-434E-8920-FA2398FA85C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07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620688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/>
              <a:t>Die Bildschirm-Tibeter wurden von Dr. Martin Donner, Facharzt für Orthopädie und orthopädische Chirurgie, zusammengestellt. Die Übungen helfen fit zu bleiben. Kurze Muskelanspannungen wechseln mit Entspannungsphasen. </a:t>
            </a:r>
            <a:endParaRPr lang="de-AT" sz="2800" dirty="0" smtClean="0"/>
          </a:p>
          <a:p>
            <a:endParaRPr lang="de-AT" sz="2800" dirty="0"/>
          </a:p>
          <a:p>
            <a:r>
              <a:rPr lang="de-AT" sz="2800" dirty="0" smtClean="0"/>
              <a:t>Dadurch </a:t>
            </a:r>
            <a:r>
              <a:rPr lang="de-AT" sz="2800" dirty="0"/>
              <a:t>werden Energieversorgung und Stoffwechsel gefördert. </a:t>
            </a:r>
            <a:r>
              <a:rPr lang="de-AT" sz="2800" b="1" dirty="0"/>
              <a:t>Tipps fürs Üben</a:t>
            </a:r>
            <a:r>
              <a:rPr lang="de-AT" sz="2800" dirty="0"/>
              <a:t>:</a:t>
            </a:r>
          </a:p>
          <a:p>
            <a:endParaRPr lang="de-AT" sz="2800" dirty="0" smtClean="0"/>
          </a:p>
          <a:p>
            <a:r>
              <a:rPr lang="de-AT" sz="2800" dirty="0" smtClean="0"/>
              <a:t>Nehmen </a:t>
            </a:r>
            <a:r>
              <a:rPr lang="de-AT" sz="2800" dirty="0"/>
              <a:t>Sie sich pro Übung 10 bis 15 Sekunden Zeit.</a:t>
            </a:r>
          </a:p>
          <a:p>
            <a:r>
              <a:rPr lang="de-AT" sz="2800" dirty="0"/>
              <a:t>Atmen Sie langsam und gleichmäßig durch.</a:t>
            </a:r>
          </a:p>
          <a:p>
            <a:r>
              <a:rPr lang="de-AT" sz="2800" dirty="0"/>
              <a:t>Stehen Sie nach jeder Übung kurz auf um sich auszuschütteln.</a:t>
            </a:r>
          </a:p>
        </p:txBody>
      </p:sp>
    </p:spTree>
    <p:extLst>
      <p:ext uri="{BB962C8B-B14F-4D97-AF65-F5344CB8AC3E}">
        <p14:creationId xmlns:p14="http://schemas.microsoft.com/office/powerpoint/2010/main" val="320055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7"/>
          <a:stretch/>
        </p:blipFill>
        <p:spPr bwMode="auto">
          <a:xfrm>
            <a:off x="1691680" y="260648"/>
            <a:ext cx="5400600" cy="63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0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2"/>
          <a:stretch/>
        </p:blipFill>
        <p:spPr bwMode="auto">
          <a:xfrm>
            <a:off x="2051720" y="260648"/>
            <a:ext cx="4968552" cy="62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2"/>
          <a:stretch/>
        </p:blipFill>
        <p:spPr bwMode="auto">
          <a:xfrm>
            <a:off x="1835696" y="332656"/>
            <a:ext cx="5112568" cy="62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3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/>
          <a:stretch/>
        </p:blipFill>
        <p:spPr bwMode="auto">
          <a:xfrm>
            <a:off x="2267744" y="260648"/>
            <a:ext cx="5112568" cy="62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3688" y="185379"/>
            <a:ext cx="5544616" cy="655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7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/>
          <a:stretch/>
        </p:blipFill>
        <p:spPr bwMode="auto">
          <a:xfrm>
            <a:off x="1835696" y="185110"/>
            <a:ext cx="5256584" cy="65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3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8"/>
          <a:stretch/>
        </p:blipFill>
        <p:spPr bwMode="auto">
          <a:xfrm>
            <a:off x="1575032" y="144016"/>
            <a:ext cx="573327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62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7"/>
          <a:stretch/>
        </p:blipFill>
        <p:spPr bwMode="auto">
          <a:xfrm>
            <a:off x="1835696" y="188640"/>
            <a:ext cx="5328592" cy="64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8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3688" y="260648"/>
            <a:ext cx="5518138" cy="64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/>
          <a:stretch/>
        </p:blipFill>
        <p:spPr bwMode="auto">
          <a:xfrm>
            <a:off x="2051720" y="404664"/>
            <a:ext cx="5040560" cy="62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7"/>
          <a:stretch/>
        </p:blipFill>
        <p:spPr bwMode="auto">
          <a:xfrm>
            <a:off x="1619672" y="188640"/>
            <a:ext cx="5184576" cy="63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9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5"/>
          <a:stretch/>
        </p:blipFill>
        <p:spPr bwMode="auto">
          <a:xfrm>
            <a:off x="2267744" y="260648"/>
            <a:ext cx="4968552" cy="62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681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Helmut Bauer</dc:creator>
  <cp:lastModifiedBy>Mag. Helmut Bauer</cp:lastModifiedBy>
  <cp:revision>2</cp:revision>
  <dcterms:created xsi:type="dcterms:W3CDTF">2011-11-24T10:47:10Z</dcterms:created>
  <dcterms:modified xsi:type="dcterms:W3CDTF">2011-11-24T11:00:00Z</dcterms:modified>
</cp:coreProperties>
</file>