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9CA40-E6DB-464B-80BE-7030D7B014C7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02926-E156-4E73-A17F-A76843C4F56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58B0F-9C7C-496F-BABD-185A2ECCE9DC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136"/>
            <a:ext cx="5028986" cy="411333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r>
              <a:rPr lang="de-DE" smtClean="0"/>
              <a:t>Folie erklären - Unterschied zwischen LKW und PKW - liegt hauptsächlich in der Steuer. Zweite Folie überlegen und Buchungssätze noch einmal besprechen.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58B0F-9C7C-496F-BABD-185A2ECCE9DC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136"/>
            <a:ext cx="5028986" cy="411333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r>
              <a:rPr lang="de-DE" smtClean="0"/>
              <a:t>Folie erklären - Unterschied zwischen LKW und PKW - liegt hauptsächlich in der Steuer. Zweite Folie überlegen und Buchungssätze noch einmal besprechen.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51433-5672-4466-B1D7-90D54C2740A1}" type="datetimeFigureOut">
              <a:rPr lang="de-DE" smtClean="0"/>
              <a:pPr/>
              <a:t>12.12.2008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09D4-D915-41CF-A1AD-7FB1F3A5CF5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131" y="128589"/>
            <a:ext cx="4942059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defRPr/>
            </a:pPr>
            <a:r>
              <a:rPr lang="de-DE" sz="2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Rätsel – Kraftfahrzeug Betriebskosten</a:t>
            </a:r>
            <a:endParaRPr lang="de-DE" sz="2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8213" name="Rectangle 1091"/>
          <p:cNvSpPr>
            <a:spLocks noChangeArrowheads="1"/>
          </p:cNvSpPr>
          <p:nvPr/>
        </p:nvSpPr>
        <p:spPr bwMode="auto">
          <a:xfrm>
            <a:off x="102577" y="85725"/>
            <a:ext cx="8940312" cy="484188"/>
          </a:xfrm>
          <a:prstGeom prst="rect">
            <a:avLst/>
          </a:prstGeom>
          <a:noFill/>
          <a:ln w="12700">
            <a:solidFill>
              <a:srgbClr val="DDDDDD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de-AT"/>
          </a:p>
        </p:txBody>
      </p:sp>
      <p:pic>
        <p:nvPicPr>
          <p:cNvPr id="8214" name="Grafik 8" descr="bauerpoi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0838" y="109538"/>
            <a:ext cx="110929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5859" t="21240" r="27344" b="24560"/>
          <a:stretch>
            <a:fillRect/>
          </a:stretch>
        </p:blipFill>
        <p:spPr bwMode="auto">
          <a:xfrm>
            <a:off x="571472" y="1000108"/>
            <a:ext cx="814393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31" descr="Misc-Smart%20Car%20in%20Helsinki%20B"/>
          <p:cNvPicPr>
            <a:picLocks noChangeAspect="1" noChangeArrowheads="1"/>
          </p:cNvPicPr>
          <p:nvPr/>
        </p:nvPicPr>
        <p:blipFill>
          <a:blip r:embed="rId5"/>
          <a:srcRect l="14268" t="20633" r="15260" b="10332"/>
          <a:stretch>
            <a:fillRect/>
          </a:stretch>
        </p:blipFill>
        <p:spPr bwMode="auto">
          <a:xfrm>
            <a:off x="214282" y="1142984"/>
            <a:ext cx="337720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feld 24"/>
          <p:cNvSpPr txBox="1"/>
          <p:nvPr/>
        </p:nvSpPr>
        <p:spPr>
          <a:xfrm>
            <a:off x="428596" y="3714752"/>
            <a:ext cx="2900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Suchen </a:t>
            </a:r>
            <a:r>
              <a:rPr lang="de-AT" smtClean="0"/>
              <a:t>Sie 12 </a:t>
            </a:r>
            <a:r>
              <a:rPr lang="de-AT" dirty="0" smtClean="0"/>
              <a:t>Begriffe im</a:t>
            </a:r>
          </a:p>
          <a:p>
            <a:r>
              <a:rPr lang="de-AT" dirty="0" smtClean="0"/>
              <a:t>Zusammenhang mit den KFZ</a:t>
            </a:r>
          </a:p>
          <a:p>
            <a:r>
              <a:rPr lang="de-AT" dirty="0" smtClean="0"/>
              <a:t>Betriebskosten!</a:t>
            </a:r>
            <a:endParaRPr lang="de-AT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131" y="128589"/>
            <a:ext cx="6120265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defRPr/>
            </a:pPr>
            <a:r>
              <a:rPr lang="de-DE" sz="2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Rätsel – Kraftfahrzeug </a:t>
            </a:r>
            <a:r>
              <a:rPr lang="de-DE" sz="2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Betriebskosten - Lösung</a:t>
            </a:r>
            <a:endParaRPr lang="de-DE" sz="2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8213" name="Rectangle 1091"/>
          <p:cNvSpPr>
            <a:spLocks noChangeArrowheads="1"/>
          </p:cNvSpPr>
          <p:nvPr/>
        </p:nvSpPr>
        <p:spPr bwMode="auto">
          <a:xfrm>
            <a:off x="102577" y="85725"/>
            <a:ext cx="8940312" cy="484188"/>
          </a:xfrm>
          <a:prstGeom prst="rect">
            <a:avLst/>
          </a:prstGeom>
          <a:noFill/>
          <a:ln w="12700">
            <a:solidFill>
              <a:srgbClr val="DDDDDD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de-AT"/>
          </a:p>
        </p:txBody>
      </p:sp>
      <p:pic>
        <p:nvPicPr>
          <p:cNvPr id="8214" name="Grafik 8" descr="bauerpoi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0838" y="109538"/>
            <a:ext cx="110929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 t="18310" r="77734" b="31885"/>
          <a:stretch>
            <a:fillRect/>
          </a:stretch>
        </p:blipFill>
        <p:spPr bwMode="auto">
          <a:xfrm>
            <a:off x="285720" y="642917"/>
            <a:ext cx="3429024" cy="613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BHAK I Salzburg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hbauer</dc:creator>
  <cp:lastModifiedBy>hbauer</cp:lastModifiedBy>
  <cp:revision>3</cp:revision>
  <dcterms:created xsi:type="dcterms:W3CDTF">2008-12-12T09:04:05Z</dcterms:created>
  <dcterms:modified xsi:type="dcterms:W3CDTF">2008-12-12T09:09:52Z</dcterms:modified>
</cp:coreProperties>
</file>